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ilcT3I+7BgjFk+OXT5hXxZjElE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ProximaNova-bold.fntdata"/><Relationship Id="rId32" Type="http://schemas.openxmlformats.org/officeDocument/2006/relationships/font" Target="fonts/ProximaNova-regular.fntdata"/><Relationship Id="rId35" Type="http://schemas.openxmlformats.org/officeDocument/2006/relationships/font" Target="fonts/ProximaNova-boldItalic.fntdata"/><Relationship Id="rId34" Type="http://schemas.openxmlformats.org/officeDocument/2006/relationships/font" Target="fonts/ProximaNova-italic.fntdata"/><Relationship Id="rId37" Type="http://schemas.openxmlformats.org/officeDocument/2006/relationships/font" Target="fonts/OpenSans-bold.fntdata"/><Relationship Id="rId36" Type="http://schemas.openxmlformats.org/officeDocument/2006/relationships/font" Target="fonts/OpenSans-regular.fntdata"/><Relationship Id="rId39" Type="http://schemas.openxmlformats.org/officeDocument/2006/relationships/font" Target="fonts/OpenSans-boldItalic.fntdata"/><Relationship Id="rId38" Type="http://schemas.openxmlformats.org/officeDocument/2006/relationships/font" Target="fonts/Open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:notes"/>
          <p:cNvSpPr/>
          <p:nvPr>
            <p:ph idx="2" type="sldImg"/>
          </p:nvPr>
        </p:nvSpPr>
        <p:spPr>
          <a:xfrm>
            <a:off x="787400" y="609600"/>
            <a:ext cx="5283200" cy="297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1:notes"/>
          <p:cNvSpPr txBox="1"/>
          <p:nvPr>
            <p:ph idx="1" type="body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9" name="Google Shape;619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5" name="Google Shape;64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4" name="Google Shape;7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:notes"/>
          <p:cNvSpPr/>
          <p:nvPr>
            <p:ph idx="2" type="sldImg"/>
          </p:nvPr>
        </p:nvSpPr>
        <p:spPr>
          <a:xfrm>
            <a:off x="787400" y="609600"/>
            <a:ext cx="5283200" cy="297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:notes"/>
          <p:cNvSpPr txBox="1"/>
          <p:nvPr>
            <p:ph idx="1" type="body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https://tanzu.vmware.com/content/blog/role-of-security-in-the-developer-experience</a:t>
            </a:r>
            <a:endParaRPr/>
          </a:p>
        </p:txBody>
      </p:sp>
      <p:sp>
        <p:nvSpPr>
          <p:cNvPr id="476" name="Google Shape;47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Integrations!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b0b2b174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b0b2b17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b0b2b174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2b0b2b174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E3CE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9"/>
              <a:buFont typeface="Arial"/>
              <a:buNone/>
            </a:pPr>
            <a:r>
              <a:t/>
            </a:r>
            <a:endParaRPr b="0" i="0" sz="1349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4;p26"/>
          <p:cNvSpPr/>
          <p:nvPr/>
        </p:nvSpPr>
        <p:spPr>
          <a:xfrm>
            <a:off x="427368" y="3140168"/>
            <a:ext cx="4169662" cy="3576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4"/>
              <a:buFont typeface="Arial"/>
              <a:buNone/>
            </a:pPr>
            <a:r>
              <a:rPr b="0" i="0" lang="en" sz="1874" u="none" cap="none" strike="noStrike">
                <a:solidFill>
                  <a:srgbClr val="3D8D42"/>
                </a:solidFill>
                <a:latin typeface="Arial"/>
                <a:ea typeface="Arial"/>
                <a:cs typeface="Arial"/>
                <a:sym typeface="Arial"/>
              </a:rPr>
              <a:t>WELCOME TO VALENCIA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46420" y="190982"/>
            <a:ext cx="533614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824" y="1137214"/>
            <a:ext cx="3966751" cy="1811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/ Closing - Leaf" showMasterSp="0">
  <p:cSld name="Thank You / Closing - Leaf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35"/>
          <p:cNvGrpSpPr/>
          <p:nvPr/>
        </p:nvGrpSpPr>
        <p:grpSpPr>
          <a:xfrm>
            <a:off x="-1301280" y="-1300035"/>
            <a:ext cx="5754983" cy="5754903"/>
            <a:chOff x="-1734588" y="-1733380"/>
            <a:chExt cx="7671312" cy="7673204"/>
          </a:xfrm>
        </p:grpSpPr>
        <p:sp>
          <p:nvSpPr>
            <p:cNvPr id="63" name="Google Shape;63;p35"/>
            <p:cNvSpPr/>
            <p:nvPr/>
          </p:nvSpPr>
          <p:spPr>
            <a:xfrm rot="2700000">
              <a:off x="874528" y="-2095620"/>
              <a:ext cx="2453081" cy="8395793"/>
            </a:xfrm>
            <a:custGeom>
              <a:rect b="b" l="l" r="r" t="t"/>
              <a:pathLst>
                <a:path extrusionOk="0" h="8395793" w="2453081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4" name="Google Shape;64;p35"/>
            <p:cNvSpPr/>
            <p:nvPr/>
          </p:nvSpPr>
          <p:spPr>
            <a:xfrm rot="-2700000">
              <a:off x="-1169136" y="3117277"/>
              <a:ext cx="6372785" cy="667126"/>
            </a:xfrm>
            <a:custGeom>
              <a:rect b="b" l="l" r="r" t="t"/>
              <a:pathLst>
                <a:path extrusionOk="0" h="667126" w="6372785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6000">
                  <a:schemeClr val="accent4"/>
                </a:gs>
                <a:gs pos="76000">
                  <a:schemeClr val="lt1"/>
                </a:gs>
                <a:gs pos="94000">
                  <a:schemeClr val="lt1"/>
                </a:gs>
                <a:gs pos="100000">
                  <a:schemeClr val="lt1"/>
                </a:gs>
              </a:gsLst>
              <a:lin ang="7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65" name="Google Shape;65;p35"/>
          <p:cNvSpPr txBox="1"/>
          <p:nvPr/>
        </p:nvSpPr>
        <p:spPr>
          <a:xfrm>
            <a:off x="5343576" y="3100273"/>
            <a:ext cx="2689868" cy="519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Proxima Nova"/>
              <a:buNone/>
            </a:pPr>
            <a:r>
              <a:rPr b="0" i="0" lang="en" sz="375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 with low confidence" id="66" name="Google Shape;6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5"/>
          <p:cNvSpPr/>
          <p:nvPr/>
        </p:nvSpPr>
        <p:spPr>
          <a:xfrm>
            <a:off x="0" y="5094514"/>
            <a:ext cx="9146382" cy="48986"/>
          </a:xfrm>
          <a:prstGeom prst="rect">
            <a:avLst/>
          </a:prstGeom>
          <a:gradFill>
            <a:gsLst>
              <a:gs pos="0">
                <a:srgbClr val="F97202"/>
              </a:gs>
              <a:gs pos="74000">
                <a:srgbClr val="FD7D02"/>
              </a:gs>
              <a:gs pos="83000">
                <a:srgbClr val="F9E00B"/>
              </a:gs>
              <a:gs pos="100000">
                <a:srgbClr val="5FAB4E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idx="1" type="body"/>
          </p:nvPr>
        </p:nvSpPr>
        <p:spPr>
          <a:xfrm>
            <a:off x="2171075" y="1019931"/>
            <a:ext cx="5487829" cy="3242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​"/>
              <a:defRPr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Open Sans"/>
              <a:buNone/>
              <a:defRPr sz="1350"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Open Sans"/>
              <a:buChar char="​"/>
              <a:defRPr sz="1350">
                <a:solidFill>
                  <a:schemeClr val="dk2"/>
                </a:solidFill>
              </a:defRPr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Open Sans"/>
              <a:buChar char="​"/>
              <a:defRPr sz="135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Open Sans"/>
              <a:buChar char="​"/>
              <a:defRPr sz="1350">
                <a:solidFill>
                  <a:schemeClr val="dk2"/>
                </a:solidFill>
              </a:defRPr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Open Sans"/>
              <a:buChar char="​"/>
              <a:defRPr sz="1350">
                <a:solidFill>
                  <a:schemeClr val="dk2"/>
                </a:solidFill>
              </a:defRPr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Open Sans"/>
              <a:buChar char="​"/>
              <a:defRPr sz="1350">
                <a:solidFill>
                  <a:schemeClr val="dk2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Open Sans"/>
              <a:buChar char="​"/>
              <a:defRPr sz="135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36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36"/>
          <p:cNvSpPr txBox="1"/>
          <p:nvPr/>
        </p:nvSpPr>
        <p:spPr>
          <a:xfrm>
            <a:off x="457836" y="943219"/>
            <a:ext cx="1455282" cy="3323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Proxima Nova"/>
              <a:buNone/>
            </a:pPr>
            <a:r>
              <a:rPr b="0" i="0" lang="en" sz="24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Agenda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– Leaf" showMasterSp="0">
  <p:cSld name="Section Header – Leaf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441946" y="704096"/>
            <a:ext cx="4821975" cy="92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roxima Nova"/>
              <a:buNone/>
              <a:defRPr b="0" sz="27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" type="subTitle"/>
          </p:nvPr>
        </p:nvSpPr>
        <p:spPr>
          <a:xfrm>
            <a:off x="452343" y="1700784"/>
            <a:ext cx="4807553" cy="5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160"/>
              <a:buNone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grpSp>
        <p:nvGrpSpPr>
          <p:cNvPr id="75" name="Google Shape;75;p37"/>
          <p:cNvGrpSpPr/>
          <p:nvPr/>
        </p:nvGrpSpPr>
        <p:grpSpPr>
          <a:xfrm>
            <a:off x="4286458" y="294011"/>
            <a:ext cx="6069616" cy="6068036"/>
            <a:chOff x="5713789" y="392015"/>
            <a:chExt cx="8090714" cy="8090714"/>
          </a:xfrm>
        </p:grpSpPr>
        <p:sp>
          <p:nvSpPr>
            <p:cNvPr id="76" name="Google Shape;76;p37"/>
            <p:cNvSpPr/>
            <p:nvPr/>
          </p:nvSpPr>
          <p:spPr>
            <a:xfrm rot="2700000">
              <a:off x="8616689" y="-141170"/>
              <a:ext cx="2284913" cy="9157084"/>
            </a:xfrm>
            <a:custGeom>
              <a:rect b="b" l="l" r="r" t="t"/>
              <a:pathLst>
                <a:path extrusionOk="0" h="9157084" w="2284913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4000">
                  <a:schemeClr val="accent4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7" name="Google Shape;77;p37"/>
            <p:cNvSpPr/>
            <p:nvPr/>
          </p:nvSpPr>
          <p:spPr>
            <a:xfrm rot="2700000">
              <a:off x="9753830" y="1674737"/>
              <a:ext cx="970552" cy="6485190"/>
            </a:xfrm>
            <a:custGeom>
              <a:rect b="b" l="l" r="r" t="t"/>
              <a:pathLst>
                <a:path extrusionOk="0" h="6485190" w="970552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0000">
                  <a:schemeClr val="accent4"/>
                </a:gs>
                <a:gs pos="74000">
                  <a:srgbClr val="FFFFFF">
                    <a:alpha val="78431"/>
                  </a:srgbClr>
                </a:gs>
                <a:gs pos="95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8" name="Google Shape;78;p37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79" name="Google Shape;7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– Plum" showMasterSp="0">
  <p:cSld name="Section Header – Plum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8"/>
          <p:cNvSpPr txBox="1"/>
          <p:nvPr>
            <p:ph type="title"/>
          </p:nvPr>
        </p:nvSpPr>
        <p:spPr>
          <a:xfrm>
            <a:off x="441946" y="704096"/>
            <a:ext cx="4918259" cy="92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roxima Nova"/>
              <a:buNone/>
              <a:defRPr b="0" sz="27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" type="subTitle"/>
          </p:nvPr>
        </p:nvSpPr>
        <p:spPr>
          <a:xfrm>
            <a:off x="452343" y="1700784"/>
            <a:ext cx="4807553" cy="5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160"/>
              <a:buNone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grpSp>
        <p:nvGrpSpPr>
          <p:cNvPr id="83" name="Google Shape;83;p38"/>
          <p:cNvGrpSpPr/>
          <p:nvPr/>
        </p:nvGrpSpPr>
        <p:grpSpPr>
          <a:xfrm>
            <a:off x="4286458" y="294011"/>
            <a:ext cx="6069616" cy="6068036"/>
            <a:chOff x="5713789" y="392015"/>
            <a:chExt cx="8090714" cy="8090714"/>
          </a:xfrm>
        </p:grpSpPr>
        <p:sp>
          <p:nvSpPr>
            <p:cNvPr id="84" name="Google Shape;84;p38"/>
            <p:cNvSpPr/>
            <p:nvPr/>
          </p:nvSpPr>
          <p:spPr>
            <a:xfrm rot="2700000">
              <a:off x="8616689" y="-141170"/>
              <a:ext cx="2284913" cy="9157084"/>
            </a:xfrm>
            <a:custGeom>
              <a:rect b="b" l="l" r="r" t="t"/>
              <a:pathLst>
                <a:path extrusionOk="0" h="9157084" w="2284913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0">
                  <a:srgbClr val="7F35AB"/>
                </a:gs>
                <a:gs pos="24000">
                  <a:srgbClr val="7F35AB"/>
                </a:gs>
                <a:gs pos="87000">
                  <a:srgbClr val="264088"/>
                </a:gs>
                <a:gs pos="100000">
                  <a:srgbClr val="26408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5" name="Google Shape;85;p38"/>
            <p:cNvSpPr/>
            <p:nvPr/>
          </p:nvSpPr>
          <p:spPr>
            <a:xfrm rot="2700000">
              <a:off x="9753830" y="1674737"/>
              <a:ext cx="970552" cy="6485190"/>
            </a:xfrm>
            <a:custGeom>
              <a:rect b="b" l="l" r="r" t="t"/>
              <a:pathLst>
                <a:path extrusionOk="0" h="6485190" w="970552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0">
                  <a:srgbClr val="7F35AB"/>
                </a:gs>
                <a:gs pos="20000">
                  <a:srgbClr val="7F35AB"/>
                </a:gs>
                <a:gs pos="74000">
                  <a:srgbClr val="FFFFFF">
                    <a:alpha val="78431"/>
                  </a:srgbClr>
                </a:gs>
                <a:gs pos="95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86" name="Google Shape;86;p38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87" name="Google Shape;8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– Aqua" showMasterSp="0">
  <p:cSld name="Section Header – Aqua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/>
          <p:nvPr>
            <p:ph type="title"/>
          </p:nvPr>
        </p:nvSpPr>
        <p:spPr>
          <a:xfrm>
            <a:off x="441946" y="704096"/>
            <a:ext cx="4942189" cy="92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roxima Nova"/>
              <a:buNone/>
              <a:defRPr b="0" sz="27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9"/>
          <p:cNvSpPr txBox="1"/>
          <p:nvPr>
            <p:ph idx="1" type="subTitle"/>
          </p:nvPr>
        </p:nvSpPr>
        <p:spPr>
          <a:xfrm>
            <a:off x="452343" y="1700784"/>
            <a:ext cx="4807553" cy="5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160"/>
              <a:buNone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grpSp>
        <p:nvGrpSpPr>
          <p:cNvPr id="91" name="Google Shape;91;p39"/>
          <p:cNvGrpSpPr/>
          <p:nvPr/>
        </p:nvGrpSpPr>
        <p:grpSpPr>
          <a:xfrm>
            <a:off x="4286458" y="294011"/>
            <a:ext cx="6069616" cy="6068036"/>
            <a:chOff x="5713789" y="392015"/>
            <a:chExt cx="8090714" cy="8090714"/>
          </a:xfrm>
        </p:grpSpPr>
        <p:sp>
          <p:nvSpPr>
            <p:cNvPr id="92" name="Google Shape;92;p39"/>
            <p:cNvSpPr/>
            <p:nvPr/>
          </p:nvSpPr>
          <p:spPr>
            <a:xfrm rot="2700000">
              <a:off x="8616689" y="-141170"/>
              <a:ext cx="2284913" cy="9157084"/>
            </a:xfrm>
            <a:custGeom>
              <a:rect b="b" l="l" r="r" t="t"/>
              <a:pathLst>
                <a:path extrusionOk="0" h="9157084" w="2284913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3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3" name="Google Shape;93;p39"/>
            <p:cNvSpPr/>
            <p:nvPr/>
          </p:nvSpPr>
          <p:spPr>
            <a:xfrm rot="2700000">
              <a:off x="9753830" y="1674737"/>
              <a:ext cx="970552" cy="6485190"/>
            </a:xfrm>
            <a:custGeom>
              <a:rect b="b" l="l" r="r" t="t"/>
              <a:pathLst>
                <a:path extrusionOk="0" h="6485190" w="970552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0000">
                  <a:schemeClr val="accent3"/>
                </a:gs>
                <a:gs pos="74000">
                  <a:srgbClr val="FFFFFF">
                    <a:alpha val="78431"/>
                  </a:srgbClr>
                </a:gs>
                <a:gs pos="95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4" name="Google Shape;94;p39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95" name="Google Shape;9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 – Orange" showMasterSp="0">
  <p:cSld name="1_Section Header – Orang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/>
          <p:nvPr>
            <p:ph type="title"/>
          </p:nvPr>
        </p:nvSpPr>
        <p:spPr>
          <a:xfrm>
            <a:off x="441946" y="704096"/>
            <a:ext cx="4942189" cy="92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roxima Nova"/>
              <a:buNone/>
              <a:defRPr b="0" sz="27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0"/>
          <p:cNvSpPr txBox="1"/>
          <p:nvPr>
            <p:ph idx="1" type="subTitle"/>
          </p:nvPr>
        </p:nvSpPr>
        <p:spPr>
          <a:xfrm>
            <a:off x="452343" y="1700784"/>
            <a:ext cx="4807553" cy="5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160"/>
              <a:buNone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grpSp>
        <p:nvGrpSpPr>
          <p:cNvPr id="99" name="Google Shape;99;p40"/>
          <p:cNvGrpSpPr/>
          <p:nvPr/>
        </p:nvGrpSpPr>
        <p:grpSpPr>
          <a:xfrm>
            <a:off x="4299483" y="289671"/>
            <a:ext cx="6069616" cy="6068036"/>
            <a:chOff x="5713789" y="392015"/>
            <a:chExt cx="8090714" cy="8090714"/>
          </a:xfrm>
        </p:grpSpPr>
        <p:sp>
          <p:nvSpPr>
            <p:cNvPr id="100" name="Google Shape;100;p40"/>
            <p:cNvSpPr/>
            <p:nvPr/>
          </p:nvSpPr>
          <p:spPr>
            <a:xfrm rot="2700000">
              <a:off x="8616689" y="-141170"/>
              <a:ext cx="2284913" cy="9157084"/>
            </a:xfrm>
            <a:custGeom>
              <a:rect b="b" l="l" r="r" t="t"/>
              <a:pathLst>
                <a:path extrusionOk="0" h="9157084" w="2284913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0">
                  <a:srgbClr val="8DC15C"/>
                </a:gs>
                <a:gs pos="24000">
                  <a:srgbClr val="8DC15C"/>
                </a:gs>
                <a:gs pos="87000">
                  <a:srgbClr val="3B8D44"/>
                </a:gs>
                <a:gs pos="100000">
                  <a:srgbClr val="3B8D4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1" name="Google Shape;101;p40"/>
            <p:cNvSpPr/>
            <p:nvPr/>
          </p:nvSpPr>
          <p:spPr>
            <a:xfrm rot="2700000">
              <a:off x="9753830" y="1674737"/>
              <a:ext cx="970552" cy="6485190"/>
            </a:xfrm>
            <a:custGeom>
              <a:rect b="b" l="l" r="r" t="t"/>
              <a:pathLst>
                <a:path extrusionOk="0" h="6485190" w="970552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0">
                  <a:srgbClr val="8DC15C"/>
                </a:gs>
                <a:gs pos="20000">
                  <a:srgbClr val="8DC15C"/>
                </a:gs>
                <a:gs pos="74000">
                  <a:srgbClr val="FFFFFF">
                    <a:alpha val="78431"/>
                  </a:srgbClr>
                </a:gs>
                <a:gs pos="95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02" name="Google Shape;102;p40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103" name="Google Shape;10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0"/>
          <p:cNvSpPr/>
          <p:nvPr/>
        </p:nvSpPr>
        <p:spPr>
          <a:xfrm>
            <a:off x="0" y="5094514"/>
            <a:ext cx="9146382" cy="48986"/>
          </a:xfrm>
          <a:prstGeom prst="rect">
            <a:avLst/>
          </a:prstGeom>
          <a:gradFill>
            <a:gsLst>
              <a:gs pos="0">
                <a:srgbClr val="F97202"/>
              </a:gs>
              <a:gs pos="74000">
                <a:srgbClr val="FD7D02"/>
              </a:gs>
              <a:gs pos="83000">
                <a:srgbClr val="F9E00B"/>
              </a:gs>
              <a:gs pos="100000">
                <a:srgbClr val="5FAB4E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5" name="Google Shape;1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6465" y="2959309"/>
            <a:ext cx="1719917" cy="218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– Photo 4" showMasterSp="0">
  <p:cSld name="Section Header – Photo 4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004656" y="1"/>
            <a:ext cx="613934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41"/>
          <p:cNvGrpSpPr/>
          <p:nvPr/>
        </p:nvGrpSpPr>
        <p:grpSpPr>
          <a:xfrm>
            <a:off x="-1" y="-860488"/>
            <a:ext cx="9807513" cy="6877412"/>
            <a:chOff x="-1" y="-1147317"/>
            <a:chExt cx="13073278" cy="9169882"/>
          </a:xfrm>
        </p:grpSpPr>
        <p:sp>
          <p:nvSpPr>
            <p:cNvPr id="109" name="Google Shape;109;p41"/>
            <p:cNvSpPr/>
            <p:nvPr/>
          </p:nvSpPr>
          <p:spPr>
            <a:xfrm rot="2700000">
              <a:off x="9046350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0" name="Google Shape;110;p41"/>
            <p:cNvSpPr/>
            <p:nvPr/>
          </p:nvSpPr>
          <p:spPr>
            <a:xfrm>
              <a:off x="8943276" y="3622876"/>
              <a:ext cx="3251263" cy="3253579"/>
            </a:xfrm>
            <a:prstGeom prst="triangle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1" name="Google Shape;111;p41"/>
            <p:cNvSpPr/>
            <p:nvPr/>
          </p:nvSpPr>
          <p:spPr>
            <a:xfrm rot="10800000">
              <a:off x="-1" y="-1"/>
              <a:ext cx="10873127" cy="6868836"/>
            </a:xfrm>
            <a:custGeom>
              <a:rect b="b" l="l" r="r" t="t"/>
              <a:pathLst>
                <a:path extrusionOk="0" h="6868836" w="10873127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2" name="Google Shape;112;p41"/>
            <p:cNvSpPr/>
            <p:nvPr/>
          </p:nvSpPr>
          <p:spPr>
            <a:xfrm flipH="1" rot="10800000">
              <a:off x="0" y="-1147317"/>
              <a:ext cx="13073277" cy="9169882"/>
            </a:xfrm>
            <a:custGeom>
              <a:rect b="b" l="l" r="r" t="t"/>
              <a:pathLst>
                <a:path extrusionOk="0" h="9169882" w="13073277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13" name="Google Shape;113;p41"/>
          <p:cNvSpPr txBox="1"/>
          <p:nvPr>
            <p:ph type="title"/>
          </p:nvPr>
        </p:nvSpPr>
        <p:spPr>
          <a:xfrm>
            <a:off x="441946" y="704096"/>
            <a:ext cx="4821975" cy="92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roxima Nova"/>
              <a:buNone/>
              <a:defRPr b="0" sz="27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1"/>
          <p:cNvSpPr txBox="1"/>
          <p:nvPr>
            <p:ph idx="1" type="subTitle"/>
          </p:nvPr>
        </p:nvSpPr>
        <p:spPr>
          <a:xfrm>
            <a:off x="452342" y="1700784"/>
            <a:ext cx="4812145" cy="5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160"/>
              <a:buNone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115" name="Google Shape;115;p41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116" name="Google Shape;1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– Photo 5" showMasterSp="0">
  <p:cSld name="Section Header – Photo 5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within a parallelogram that speaks to sustainability; image is of a school of fish in the ocean." id="118" name="Google Shape;11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90102" y="1"/>
            <a:ext cx="615389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42"/>
          <p:cNvGrpSpPr/>
          <p:nvPr/>
        </p:nvGrpSpPr>
        <p:grpSpPr>
          <a:xfrm>
            <a:off x="-1" y="-860488"/>
            <a:ext cx="9807513" cy="6877412"/>
            <a:chOff x="-1" y="-1147317"/>
            <a:chExt cx="13073278" cy="9169882"/>
          </a:xfrm>
        </p:grpSpPr>
        <p:sp>
          <p:nvSpPr>
            <p:cNvPr id="120" name="Google Shape;120;p42"/>
            <p:cNvSpPr/>
            <p:nvPr/>
          </p:nvSpPr>
          <p:spPr>
            <a:xfrm rot="2700000">
              <a:off x="9046350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1" name="Google Shape;121;p42"/>
            <p:cNvSpPr/>
            <p:nvPr/>
          </p:nvSpPr>
          <p:spPr>
            <a:xfrm>
              <a:off x="8943276" y="3622876"/>
              <a:ext cx="3251263" cy="3253579"/>
            </a:xfrm>
            <a:prstGeom prst="triangle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2" name="Google Shape;122;p42"/>
            <p:cNvSpPr/>
            <p:nvPr/>
          </p:nvSpPr>
          <p:spPr>
            <a:xfrm rot="10800000">
              <a:off x="-1" y="-1"/>
              <a:ext cx="10873127" cy="6868836"/>
            </a:xfrm>
            <a:custGeom>
              <a:rect b="b" l="l" r="r" t="t"/>
              <a:pathLst>
                <a:path extrusionOk="0" h="6868836" w="10873127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3" name="Google Shape;123;p42"/>
            <p:cNvSpPr/>
            <p:nvPr/>
          </p:nvSpPr>
          <p:spPr>
            <a:xfrm flipH="1" rot="10800000">
              <a:off x="0" y="-1147317"/>
              <a:ext cx="13073277" cy="9169882"/>
            </a:xfrm>
            <a:custGeom>
              <a:rect b="b" l="l" r="r" t="t"/>
              <a:pathLst>
                <a:path extrusionOk="0" h="9169882" w="13073277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4" name="Google Shape;124;p42"/>
          <p:cNvSpPr txBox="1"/>
          <p:nvPr>
            <p:ph type="title"/>
          </p:nvPr>
        </p:nvSpPr>
        <p:spPr>
          <a:xfrm>
            <a:off x="441946" y="704096"/>
            <a:ext cx="4821975" cy="92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roxima Nova"/>
              <a:buNone/>
              <a:defRPr b="0" sz="27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2"/>
          <p:cNvSpPr txBox="1"/>
          <p:nvPr>
            <p:ph idx="1" type="subTitle"/>
          </p:nvPr>
        </p:nvSpPr>
        <p:spPr>
          <a:xfrm>
            <a:off x="452343" y="1700784"/>
            <a:ext cx="4807553" cy="5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160"/>
              <a:buNone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126" name="Google Shape;126;p42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127" name="Google Shape;1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llustration – Leaf">
  <p:cSld name="Section Header with Illustration – Leaf"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 txBox="1"/>
          <p:nvPr>
            <p:ph type="title"/>
          </p:nvPr>
        </p:nvSpPr>
        <p:spPr>
          <a:xfrm>
            <a:off x="417876" y="475496"/>
            <a:ext cx="5452825" cy="92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roxima Nova"/>
              <a:buNone/>
              <a:defRPr b="0" sz="27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3"/>
          <p:cNvSpPr txBox="1"/>
          <p:nvPr>
            <p:ph idx="1" type="subTitle"/>
          </p:nvPr>
        </p:nvSpPr>
        <p:spPr>
          <a:xfrm>
            <a:off x="428273" y="1472184"/>
            <a:ext cx="4807553" cy="5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grpSp>
        <p:nvGrpSpPr>
          <p:cNvPr id="131" name="Google Shape;131;p43"/>
          <p:cNvGrpSpPr/>
          <p:nvPr/>
        </p:nvGrpSpPr>
        <p:grpSpPr>
          <a:xfrm>
            <a:off x="5110834" y="-488121"/>
            <a:ext cx="6590478" cy="6588761"/>
            <a:chOff x="6812670" y="-650829"/>
            <a:chExt cx="8785015" cy="8785015"/>
          </a:xfrm>
        </p:grpSpPr>
        <p:sp>
          <p:nvSpPr>
            <p:cNvPr id="132" name="Google Shape;132;p43"/>
            <p:cNvSpPr/>
            <p:nvPr/>
          </p:nvSpPr>
          <p:spPr>
            <a:xfrm rot="2700000">
              <a:off x="10111119" y="-1376207"/>
              <a:ext cx="2188116" cy="10235771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78BE20">
                    <a:alpha val="0"/>
                  </a:srgbClr>
                </a:gs>
                <a:gs pos="33000">
                  <a:srgbClr val="78BE20">
                    <a:alpha val="0"/>
                  </a:srgbClr>
                </a:gs>
                <a:gs pos="57000">
                  <a:srgbClr val="78BE20">
                    <a:alpha val="69411"/>
                  </a:srgbClr>
                </a:gs>
                <a:gs pos="79000">
                  <a:srgbClr val="78BD20">
                    <a:alpha val="0"/>
                  </a:srgbClr>
                </a:gs>
                <a:gs pos="100000">
                  <a:srgbClr val="78BD20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" name="Google Shape;133;p43"/>
            <p:cNvSpPr/>
            <p:nvPr/>
          </p:nvSpPr>
          <p:spPr>
            <a:xfrm rot="2700000">
              <a:off x="11241677" y="2717800"/>
              <a:ext cx="1010391" cy="4726500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descr="Icon&#10;&#10;" id="134" name="Google Shape;134;p4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43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llustration – Indigo">
  <p:cSld name="Section Header with Illustration – Indigo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4"/>
          <p:cNvSpPr txBox="1"/>
          <p:nvPr>
            <p:ph type="title"/>
          </p:nvPr>
        </p:nvSpPr>
        <p:spPr>
          <a:xfrm>
            <a:off x="417876" y="475496"/>
            <a:ext cx="4821975" cy="92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roxima Nova"/>
              <a:buNone/>
              <a:defRPr b="0" sz="27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4"/>
          <p:cNvSpPr txBox="1"/>
          <p:nvPr>
            <p:ph idx="1" type="subTitle"/>
          </p:nvPr>
        </p:nvSpPr>
        <p:spPr>
          <a:xfrm>
            <a:off x="428273" y="1472184"/>
            <a:ext cx="4807553" cy="5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grpSp>
        <p:nvGrpSpPr>
          <p:cNvPr id="139" name="Google Shape;139;p44"/>
          <p:cNvGrpSpPr/>
          <p:nvPr/>
        </p:nvGrpSpPr>
        <p:grpSpPr>
          <a:xfrm>
            <a:off x="4746557" y="-536654"/>
            <a:ext cx="6945874" cy="6944066"/>
            <a:chOff x="6327094" y="-715538"/>
            <a:chExt cx="9258754" cy="9258754"/>
          </a:xfrm>
        </p:grpSpPr>
        <p:sp>
          <p:nvSpPr>
            <p:cNvPr id="140" name="Google Shape;140;p44"/>
            <p:cNvSpPr/>
            <p:nvPr/>
          </p:nvSpPr>
          <p:spPr>
            <a:xfrm rot="2700000">
              <a:off x="9803415" y="-1480033"/>
              <a:ext cx="2306112" cy="10787743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1D428A">
                    <a:alpha val="0"/>
                  </a:srgbClr>
                </a:gs>
                <a:gs pos="27000">
                  <a:srgbClr val="1D428A">
                    <a:alpha val="0"/>
                  </a:srgbClr>
                </a:gs>
                <a:gs pos="52000">
                  <a:srgbClr val="1D428A">
                    <a:alpha val="69411"/>
                  </a:srgbClr>
                </a:gs>
                <a:gs pos="78000">
                  <a:srgbClr val="1D428A">
                    <a:alpha val="0"/>
                  </a:srgbClr>
                </a:gs>
                <a:gs pos="100000">
                  <a:srgbClr val="1D428A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1" name="Google Shape;141;p44"/>
            <p:cNvSpPr/>
            <p:nvPr/>
          </p:nvSpPr>
          <p:spPr>
            <a:xfrm rot="2700000">
              <a:off x="10994940" y="2834745"/>
              <a:ext cx="1064877" cy="4981381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descr="Icon&#10;&#10;" id="142" name="Google Shape;142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44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– KubeCon EU 22 layout" showMasterSp="0">
  <p:cSld name="Title Slide – KubeCon EU 22 layout">
    <p:bg>
      <p:bgPr>
        <a:solidFill>
          <a:srgbClr val="FEF0E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title"/>
          </p:nvPr>
        </p:nvSpPr>
        <p:spPr>
          <a:xfrm>
            <a:off x="820927" y="1467488"/>
            <a:ext cx="3748278" cy="92583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Proxima Nova"/>
              <a:buNone/>
              <a:defRPr b="0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" type="subTitle"/>
          </p:nvPr>
        </p:nvSpPr>
        <p:spPr>
          <a:xfrm>
            <a:off x="820927" y="2431015"/>
            <a:ext cx="3838339" cy="312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160"/>
              <a:buNone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20" name="Google Shape;20;p27"/>
          <p:cNvSpPr txBox="1"/>
          <p:nvPr>
            <p:ph idx="2" type="body"/>
          </p:nvPr>
        </p:nvSpPr>
        <p:spPr>
          <a:xfrm>
            <a:off x="820927" y="3833624"/>
            <a:ext cx="4052707" cy="2667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rgbClr val="A8A8AB"/>
              </a:buClr>
              <a:buSzPts val="1440"/>
              <a:buFont typeface="Arial"/>
              <a:buNone/>
              <a:defRPr b="0" i="0" sz="1200" u="none" strike="noStrike"/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3" type="body"/>
          </p:nvPr>
        </p:nvSpPr>
        <p:spPr>
          <a:xfrm>
            <a:off x="820927" y="4118665"/>
            <a:ext cx="4052707" cy="266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4" type="body"/>
          </p:nvPr>
        </p:nvSpPr>
        <p:spPr>
          <a:xfrm>
            <a:off x="820927" y="4395045"/>
            <a:ext cx="4052707" cy="266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None/>
              <a:defRPr sz="105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pic>
        <p:nvPicPr>
          <p:cNvPr id="23" name="Google Shape;2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26465" y="2959309"/>
            <a:ext cx="1719917" cy="218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8484" y="172072"/>
            <a:ext cx="1480694" cy="67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llustration – Aqua">
  <p:cSld name="Section Header with Illustration – Aqua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5"/>
          <p:cNvSpPr txBox="1"/>
          <p:nvPr>
            <p:ph type="title"/>
          </p:nvPr>
        </p:nvSpPr>
        <p:spPr>
          <a:xfrm>
            <a:off x="417876" y="475496"/>
            <a:ext cx="4821975" cy="92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roxima Nova"/>
              <a:buNone/>
              <a:defRPr b="0" sz="27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6" name="Google Shape;146;p45"/>
          <p:cNvGrpSpPr/>
          <p:nvPr/>
        </p:nvGrpSpPr>
        <p:grpSpPr>
          <a:xfrm>
            <a:off x="5086884" y="-495245"/>
            <a:ext cx="6686241" cy="6684500"/>
            <a:chOff x="6780745" y="-660328"/>
            <a:chExt cx="8912667" cy="8912667"/>
          </a:xfrm>
        </p:grpSpPr>
        <p:sp>
          <p:nvSpPr>
            <p:cNvPr id="147" name="Google Shape;147;p45"/>
            <p:cNvSpPr/>
            <p:nvPr/>
          </p:nvSpPr>
          <p:spPr>
            <a:xfrm rot="2700000">
              <a:off x="10127123" y="-1396246"/>
              <a:ext cx="2219911" cy="10384504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00C1D5">
                    <a:alpha val="0"/>
                  </a:srgbClr>
                </a:gs>
                <a:gs pos="33000">
                  <a:srgbClr val="00C1D5">
                    <a:alpha val="0"/>
                  </a:srgbClr>
                </a:gs>
                <a:gs pos="55000">
                  <a:srgbClr val="00C1D5">
                    <a:alpha val="69411"/>
                  </a:srgbClr>
                </a:gs>
                <a:gs pos="79000">
                  <a:srgbClr val="00C1D5">
                    <a:alpha val="0"/>
                  </a:srgbClr>
                </a:gs>
                <a:gs pos="100000">
                  <a:srgbClr val="00C1D5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8" name="Google Shape;148;p45"/>
            <p:cNvSpPr/>
            <p:nvPr/>
          </p:nvSpPr>
          <p:spPr>
            <a:xfrm rot="2700000">
              <a:off x="11274110" y="2757249"/>
              <a:ext cx="1025073" cy="4795180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descr="Icon&#10;&#10;" id="149" name="Google Shape;149;p4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45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45"/>
          <p:cNvSpPr txBox="1"/>
          <p:nvPr>
            <p:ph idx="1" type="subTitle"/>
          </p:nvPr>
        </p:nvSpPr>
        <p:spPr>
          <a:xfrm>
            <a:off x="428273" y="1472184"/>
            <a:ext cx="4807553" cy="5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llustration – Ocean">
  <p:cSld name="Section Header with Illustration – Ocean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6"/>
          <p:cNvSpPr txBox="1"/>
          <p:nvPr>
            <p:ph type="title"/>
          </p:nvPr>
        </p:nvSpPr>
        <p:spPr>
          <a:xfrm>
            <a:off x="417876" y="475496"/>
            <a:ext cx="5492708" cy="92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roxima Nova"/>
              <a:buNone/>
              <a:defRPr b="0" sz="27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4" name="Google Shape;154;p46"/>
          <p:cNvGrpSpPr/>
          <p:nvPr/>
        </p:nvGrpSpPr>
        <p:grpSpPr>
          <a:xfrm>
            <a:off x="4939716" y="-407957"/>
            <a:ext cx="6693036" cy="6691293"/>
            <a:chOff x="6584573" y="-586475"/>
            <a:chExt cx="8921724" cy="8921724"/>
          </a:xfrm>
        </p:grpSpPr>
        <p:sp>
          <p:nvSpPr>
            <p:cNvPr id="155" name="Google Shape;155;p46"/>
            <p:cNvSpPr/>
            <p:nvPr/>
          </p:nvSpPr>
          <p:spPr>
            <a:xfrm rot="2700000">
              <a:off x="9934351" y="-1323141"/>
              <a:ext cx="2222167" cy="10395056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0091DA">
                    <a:alpha val="0"/>
                  </a:srgbClr>
                </a:gs>
                <a:gs pos="33000">
                  <a:srgbClr val="0091DA">
                    <a:alpha val="0"/>
                  </a:srgbClr>
                </a:gs>
                <a:gs pos="56000">
                  <a:srgbClr val="0091DA">
                    <a:alpha val="69411"/>
                  </a:srgbClr>
                </a:gs>
                <a:gs pos="78000">
                  <a:srgbClr val="0091DA">
                    <a:alpha val="0"/>
                  </a:srgbClr>
                </a:gs>
                <a:gs pos="100000">
                  <a:srgbClr val="0091DA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6" name="Google Shape;156;p46"/>
            <p:cNvSpPr/>
            <p:nvPr/>
          </p:nvSpPr>
          <p:spPr>
            <a:xfrm rot="2700000">
              <a:off x="11082502" y="2834575"/>
              <a:ext cx="1026114" cy="4800052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57" name="Google Shape;157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46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6"/>
          <p:cNvSpPr txBox="1"/>
          <p:nvPr>
            <p:ph idx="1" type="subTitle"/>
          </p:nvPr>
        </p:nvSpPr>
        <p:spPr>
          <a:xfrm>
            <a:off x="428273" y="1472184"/>
            <a:ext cx="4807553" cy="5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llustration – Plum">
  <p:cSld name="Section Header with Illustration – Plum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7"/>
          <p:cNvSpPr txBox="1"/>
          <p:nvPr>
            <p:ph type="title"/>
          </p:nvPr>
        </p:nvSpPr>
        <p:spPr>
          <a:xfrm>
            <a:off x="417876" y="475496"/>
            <a:ext cx="5069953" cy="9220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roxima Nova"/>
              <a:buNone/>
              <a:defRPr b="0" sz="2700" cap="none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2" name="Google Shape;162;p47"/>
          <p:cNvGrpSpPr/>
          <p:nvPr/>
        </p:nvGrpSpPr>
        <p:grpSpPr>
          <a:xfrm>
            <a:off x="5155208" y="-351645"/>
            <a:ext cx="6501349" cy="6499655"/>
            <a:chOff x="5331295" y="-2310682"/>
            <a:chExt cx="11110679" cy="11110679"/>
          </a:xfrm>
        </p:grpSpPr>
        <p:sp>
          <p:nvSpPr>
            <p:cNvPr id="163" name="Google Shape;163;p47"/>
            <p:cNvSpPr/>
            <p:nvPr/>
          </p:nvSpPr>
          <p:spPr>
            <a:xfrm rot="2700000">
              <a:off x="9502946" y="-3228090"/>
              <a:ext cx="2767378" cy="12945495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7F35B2">
                    <a:alpha val="0"/>
                  </a:srgbClr>
                </a:gs>
                <a:gs pos="26000">
                  <a:srgbClr val="7F35B2">
                    <a:alpha val="0"/>
                  </a:srgbClr>
                </a:gs>
                <a:gs pos="52999">
                  <a:srgbClr val="7F35B2">
                    <a:alpha val="69411"/>
                  </a:srgbClr>
                </a:gs>
                <a:gs pos="78000">
                  <a:srgbClr val="7F35B2">
                    <a:alpha val="0"/>
                  </a:srgbClr>
                </a:gs>
                <a:gs pos="100000">
                  <a:srgbClr val="7F35B2">
                    <a:alpha val="0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4" name="Google Shape;164;p47"/>
            <p:cNvSpPr/>
            <p:nvPr/>
          </p:nvSpPr>
          <p:spPr>
            <a:xfrm rot="2700000">
              <a:off x="10932797" y="1949727"/>
              <a:ext cx="1277873" cy="5977751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4000">
                  <a:srgbClr val="FFFFFF">
                    <a:alpha val="0"/>
                  </a:srgbClr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descr="Icon&#10;&#10;" id="165" name="Google Shape;165;p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47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47"/>
          <p:cNvSpPr txBox="1"/>
          <p:nvPr>
            <p:ph idx="1" type="subTitle"/>
          </p:nvPr>
        </p:nvSpPr>
        <p:spPr>
          <a:xfrm>
            <a:off x="428273" y="1472184"/>
            <a:ext cx="4807553" cy="5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Leaf" showMasterSp="0">
  <p:cSld name="Quote – Leaf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 txBox="1"/>
          <p:nvPr>
            <p:ph idx="1" type="body"/>
          </p:nvPr>
        </p:nvSpPr>
        <p:spPr>
          <a:xfrm>
            <a:off x="329270" y="1200150"/>
            <a:ext cx="4097686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1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170" name="Google Shape;170;p48"/>
          <p:cNvSpPr txBox="1"/>
          <p:nvPr>
            <p:ph idx="2" type="body"/>
          </p:nvPr>
        </p:nvSpPr>
        <p:spPr>
          <a:xfrm>
            <a:off x="459606" y="3799332"/>
            <a:ext cx="3436753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grpSp>
        <p:nvGrpSpPr>
          <p:cNvPr id="171" name="Google Shape;171;p48"/>
          <p:cNvGrpSpPr/>
          <p:nvPr/>
        </p:nvGrpSpPr>
        <p:grpSpPr>
          <a:xfrm>
            <a:off x="2843174" y="-1026144"/>
            <a:ext cx="6987972" cy="7496820"/>
            <a:chOff x="3789911" y="-1368192"/>
            <a:chExt cx="9314869" cy="9995760"/>
          </a:xfrm>
        </p:grpSpPr>
        <p:sp>
          <p:nvSpPr>
            <p:cNvPr id="172" name="Google Shape;172;p48"/>
            <p:cNvSpPr/>
            <p:nvPr/>
          </p:nvSpPr>
          <p:spPr>
            <a:xfrm rot="-8100000">
              <a:off x="6699960" y="862779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4F8FA">
                    <a:alpha val="0"/>
                  </a:srgbClr>
                </a:gs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3" name="Google Shape;173;p48"/>
            <p:cNvSpPr/>
            <p:nvPr/>
          </p:nvSpPr>
          <p:spPr>
            <a:xfrm rot="2700000">
              <a:off x="9149191" y="-2267343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4F8FA">
                    <a:alpha val="0"/>
                  </a:srgbClr>
                </a:gs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descr="logo placeholder: click to insert logo or delete box if not needed" id="174" name="Google Shape;174;p48"/>
          <p:cNvSpPr/>
          <p:nvPr>
            <p:ph idx="3" type="pic"/>
          </p:nvPr>
        </p:nvSpPr>
        <p:spPr>
          <a:xfrm>
            <a:off x="6695857" y="3464501"/>
            <a:ext cx="2055554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48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176" name="Google Shape;17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Plum" showMasterSp="0">
  <p:cSld name="Quote – Plu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9"/>
          <p:cNvSpPr txBox="1"/>
          <p:nvPr>
            <p:ph idx="1" type="body"/>
          </p:nvPr>
        </p:nvSpPr>
        <p:spPr>
          <a:xfrm>
            <a:off x="329270" y="1200150"/>
            <a:ext cx="4060994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1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179" name="Google Shape;179;p49"/>
          <p:cNvSpPr txBox="1"/>
          <p:nvPr>
            <p:ph idx="2" type="body"/>
          </p:nvPr>
        </p:nvSpPr>
        <p:spPr>
          <a:xfrm>
            <a:off x="459606" y="3799332"/>
            <a:ext cx="3436753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grpSp>
        <p:nvGrpSpPr>
          <p:cNvPr id="180" name="Google Shape;180;p49"/>
          <p:cNvGrpSpPr/>
          <p:nvPr/>
        </p:nvGrpSpPr>
        <p:grpSpPr>
          <a:xfrm>
            <a:off x="2843174" y="-1026144"/>
            <a:ext cx="6987972" cy="7496820"/>
            <a:chOff x="3789911" y="-1368192"/>
            <a:chExt cx="9314869" cy="9995760"/>
          </a:xfrm>
        </p:grpSpPr>
        <p:sp>
          <p:nvSpPr>
            <p:cNvPr id="181" name="Google Shape;181;p49"/>
            <p:cNvSpPr/>
            <p:nvPr/>
          </p:nvSpPr>
          <p:spPr>
            <a:xfrm rot="-8100000">
              <a:off x="6699960" y="862779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0000">
                  <a:srgbClr val="FFFFFF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2" name="Google Shape;182;p49"/>
            <p:cNvSpPr/>
            <p:nvPr/>
          </p:nvSpPr>
          <p:spPr>
            <a:xfrm rot="2700000">
              <a:off x="9149191" y="-2267343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2000">
                  <a:srgbClr val="FFFFFF">
                    <a:alpha val="0"/>
                  </a:srgb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descr="logo placeholder: click to insert logo or delete box if not needed" id="183" name="Google Shape;183;p49"/>
          <p:cNvSpPr/>
          <p:nvPr>
            <p:ph idx="3" type="pic"/>
          </p:nvPr>
        </p:nvSpPr>
        <p:spPr>
          <a:xfrm>
            <a:off x="6695857" y="3464501"/>
            <a:ext cx="2055554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49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185" name="Google Shape;18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Aqua" showMasterSp="0">
  <p:cSld name="Quote – Aqua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0"/>
          <p:cNvSpPr txBox="1"/>
          <p:nvPr>
            <p:ph idx="1" type="body"/>
          </p:nvPr>
        </p:nvSpPr>
        <p:spPr>
          <a:xfrm>
            <a:off x="329270" y="1200150"/>
            <a:ext cx="4060994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1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188" name="Google Shape;188;p50"/>
          <p:cNvSpPr txBox="1"/>
          <p:nvPr>
            <p:ph idx="2" type="body"/>
          </p:nvPr>
        </p:nvSpPr>
        <p:spPr>
          <a:xfrm>
            <a:off x="459606" y="3799332"/>
            <a:ext cx="3436753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grpSp>
        <p:nvGrpSpPr>
          <p:cNvPr id="189" name="Google Shape;189;p50"/>
          <p:cNvGrpSpPr/>
          <p:nvPr/>
        </p:nvGrpSpPr>
        <p:grpSpPr>
          <a:xfrm>
            <a:off x="2843174" y="-1026144"/>
            <a:ext cx="6987972" cy="7496820"/>
            <a:chOff x="3789911" y="-1368192"/>
            <a:chExt cx="9314869" cy="9995760"/>
          </a:xfrm>
        </p:grpSpPr>
        <p:sp>
          <p:nvSpPr>
            <p:cNvPr id="190" name="Google Shape;190;p50"/>
            <p:cNvSpPr/>
            <p:nvPr/>
          </p:nvSpPr>
          <p:spPr>
            <a:xfrm rot="-8100000">
              <a:off x="6699960" y="862779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30000">
                  <a:srgbClr val="FFFFFF">
                    <a:alpha val="0"/>
                  </a:srgb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1" name="Google Shape;191;p50"/>
            <p:cNvSpPr/>
            <p:nvPr/>
          </p:nvSpPr>
          <p:spPr>
            <a:xfrm rot="2700000">
              <a:off x="9149191" y="-2267343"/>
              <a:ext cx="1045539" cy="8663939"/>
            </a:xfrm>
            <a:custGeom>
              <a:rect b="b" l="l" r="r" t="t"/>
              <a:pathLst>
                <a:path extrusionOk="0" h="8663939" w="1042026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22000">
                  <a:srgbClr val="FFFFFF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descr="logo placeholder: click to insert logo or delete box if not needed" id="192" name="Google Shape;192;p50"/>
          <p:cNvSpPr/>
          <p:nvPr>
            <p:ph idx="3" type="pic"/>
          </p:nvPr>
        </p:nvSpPr>
        <p:spPr>
          <a:xfrm>
            <a:off x="6695857" y="3464501"/>
            <a:ext cx="2055554" cy="10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50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194" name="Google Shape;19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Photo 1" showMasterSp="0">
  <p:cSld name="Quote – Photo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/>
          <p:nvPr/>
        </p:nvSpPr>
        <p:spPr>
          <a:xfrm rot="2700000">
            <a:off x="718235" y="-3037971"/>
            <a:ext cx="4720023" cy="9343547"/>
          </a:xfrm>
          <a:custGeom>
            <a:rect b="b" l="l" r="r" t="t"/>
            <a:pathLst>
              <a:path extrusionOk="0" h="12454818" w="6293364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30588"/>
                </a:srgbClr>
              </a:gs>
              <a:gs pos="19000">
                <a:srgbClr val="FFFFFF">
                  <a:alpha val="30588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329270" y="1200150"/>
            <a:ext cx="4060994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“"/>
              <a:defRPr sz="21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459606" y="3799332"/>
            <a:ext cx="3436753" cy="205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199" name="Google Shape;199;p51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200" name="Google Shape;20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Content">
  <p:cSld name="Title, Subtitle and Conten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2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2"/>
          <p:cNvSpPr txBox="1"/>
          <p:nvPr>
            <p:ph idx="1" type="subTitle"/>
          </p:nvPr>
        </p:nvSpPr>
        <p:spPr>
          <a:xfrm>
            <a:off x="444766" y="608873"/>
            <a:ext cx="824310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204" name="Google Shape;204;p52"/>
          <p:cNvSpPr txBox="1"/>
          <p:nvPr>
            <p:ph idx="2" type="body"/>
          </p:nvPr>
        </p:nvSpPr>
        <p:spPr>
          <a:xfrm>
            <a:off x="462499" y="1200151"/>
            <a:ext cx="8231744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​"/>
              <a:defRPr/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–"/>
              <a:defRPr/>
            </a:lvl3pPr>
            <a:lvl4pPr indent="-30861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0861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05" name="Google Shape;205;p52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ntent Balanced">
  <p:cSld name="Two-Content Balanced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3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3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209" name="Google Shape;209;p53"/>
          <p:cNvSpPr txBox="1"/>
          <p:nvPr>
            <p:ph idx="2" type="body"/>
          </p:nvPr>
        </p:nvSpPr>
        <p:spPr>
          <a:xfrm>
            <a:off x="434971" y="1200150"/>
            <a:ext cx="398637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/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•"/>
              <a:defRPr sz="1200"/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/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/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/>
            </a:lvl5pPr>
            <a:lvl6pPr indent="-297179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/>
            </a:lvl6pPr>
            <a:lvl7pPr indent="-297179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-"/>
              <a:defRPr sz="900"/>
            </a:lvl7pPr>
            <a:lvl8pPr indent="-297179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/>
            </a:lvl8pPr>
            <a:lvl9pPr indent="-297179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-"/>
              <a:defRPr sz="900"/>
            </a:lvl9pPr>
          </a:lstStyle>
          <a:p/>
        </p:txBody>
      </p:sp>
      <p:sp>
        <p:nvSpPr>
          <p:cNvPr id="210" name="Google Shape;210;p53"/>
          <p:cNvSpPr txBox="1"/>
          <p:nvPr>
            <p:ph idx="3" type="body"/>
          </p:nvPr>
        </p:nvSpPr>
        <p:spPr>
          <a:xfrm>
            <a:off x="4742200" y="1200150"/>
            <a:ext cx="4401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5720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/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•"/>
              <a:defRPr sz="1200"/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/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/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/>
            </a:lvl5pPr>
            <a:lvl6pPr indent="-297179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/>
            </a:lvl6pPr>
            <a:lvl7pPr indent="-297179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-"/>
              <a:defRPr sz="900"/>
            </a:lvl7pPr>
            <a:lvl8pPr indent="-297179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/>
            </a:lvl8pPr>
            <a:lvl9pPr indent="-297179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-"/>
              <a:defRPr sz="900"/>
            </a:lvl9pPr>
          </a:lstStyle>
          <a:p/>
        </p:txBody>
      </p:sp>
      <p:sp>
        <p:nvSpPr>
          <p:cNvPr id="211" name="Google Shape;211;p53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ntent Balanced Color on Right">
  <p:cSld name="Two-Content Balanced Color on Righ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4"/>
          <p:cNvSpPr txBox="1"/>
          <p:nvPr>
            <p:ph idx="1" type="body"/>
          </p:nvPr>
        </p:nvSpPr>
        <p:spPr>
          <a:xfrm>
            <a:off x="4743771" y="1200151"/>
            <a:ext cx="4400230" cy="34290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457200" lIns="45720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•"/>
              <a:defRPr sz="1200">
                <a:solidFill>
                  <a:schemeClr val="accent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>
                <a:solidFill>
                  <a:schemeClr val="accent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>
                <a:solidFill>
                  <a:schemeClr val="accent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>
                <a:solidFill>
                  <a:schemeClr val="accent2"/>
                </a:solidFill>
              </a:defRPr>
            </a:lvl5pPr>
            <a:lvl6pPr indent="-30861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accent2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-"/>
              <a:defRPr>
                <a:solidFill>
                  <a:schemeClr val="accent2"/>
                </a:solidFill>
              </a:defRPr>
            </a:lvl7pPr>
            <a:lvl8pPr indent="-308609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accent2"/>
                </a:solidFill>
              </a:defRPr>
            </a:lvl8pPr>
            <a:lvl9pPr indent="-308609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-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4" name="Google Shape;214;p54"/>
          <p:cNvSpPr txBox="1"/>
          <p:nvPr>
            <p:ph idx="2" type="body"/>
          </p:nvPr>
        </p:nvSpPr>
        <p:spPr>
          <a:xfrm>
            <a:off x="0" y="1200151"/>
            <a:ext cx="4421346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59435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dk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200">
                <a:solidFill>
                  <a:schemeClr val="lt1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050">
                <a:solidFill>
                  <a:schemeClr val="lt1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900">
                <a:solidFill>
                  <a:schemeClr val="lt1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900"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350">
                <a:solidFill>
                  <a:schemeClr val="lt1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050">
                <a:solidFill>
                  <a:schemeClr val="lt1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900">
                <a:solidFill>
                  <a:schemeClr val="lt1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3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54"/>
          <p:cNvSpPr txBox="1"/>
          <p:nvPr>
            <p:ph idx="3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216" name="Google Shape;216;p54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4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ntent Balanced Color on Left">
  <p:cSld name="Two-Content Balanced Color on Lef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5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5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221" name="Google Shape;221;p55"/>
          <p:cNvSpPr txBox="1"/>
          <p:nvPr>
            <p:ph idx="2" type="body"/>
          </p:nvPr>
        </p:nvSpPr>
        <p:spPr>
          <a:xfrm>
            <a:off x="0" y="1200151"/>
            <a:ext cx="4400230" cy="3429000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457200" lIns="45720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•"/>
              <a:defRPr sz="1200">
                <a:solidFill>
                  <a:schemeClr val="accent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>
                <a:solidFill>
                  <a:schemeClr val="accent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>
                <a:solidFill>
                  <a:schemeClr val="accent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>
                <a:solidFill>
                  <a:schemeClr val="accent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22" name="Google Shape;222;p55"/>
          <p:cNvSpPr txBox="1"/>
          <p:nvPr>
            <p:ph idx="3" type="body"/>
          </p:nvPr>
        </p:nvSpPr>
        <p:spPr>
          <a:xfrm>
            <a:off x="4722654" y="1200151"/>
            <a:ext cx="4421346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59435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rgbClr val="F4F8FA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200">
                <a:solidFill>
                  <a:schemeClr val="lt1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050">
                <a:solidFill>
                  <a:schemeClr val="lt1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900">
                <a:solidFill>
                  <a:schemeClr val="lt1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900"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350">
                <a:solidFill>
                  <a:schemeClr val="lt1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050">
                <a:solidFill>
                  <a:schemeClr val="lt1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900">
                <a:solidFill>
                  <a:schemeClr val="lt1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3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55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6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227" name="Google Shape;227;p56"/>
          <p:cNvSpPr txBox="1"/>
          <p:nvPr>
            <p:ph idx="2" type="body"/>
          </p:nvPr>
        </p:nvSpPr>
        <p:spPr>
          <a:xfrm>
            <a:off x="444766" y="1200151"/>
            <a:ext cx="3784246" cy="6565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45720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​"/>
              <a:defRPr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28" name="Google Shape;228;p56"/>
          <p:cNvSpPr/>
          <p:nvPr/>
        </p:nvSpPr>
        <p:spPr>
          <a:xfrm>
            <a:off x="444766" y="1863133"/>
            <a:ext cx="3784246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56"/>
          <p:cNvSpPr txBox="1"/>
          <p:nvPr>
            <p:ph idx="3" type="body"/>
          </p:nvPr>
        </p:nvSpPr>
        <p:spPr>
          <a:xfrm>
            <a:off x="434970" y="1965766"/>
            <a:ext cx="3804687" cy="2658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/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•"/>
              <a:defRPr sz="1200"/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/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/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30" name="Google Shape;230;p56"/>
          <p:cNvSpPr txBox="1"/>
          <p:nvPr>
            <p:ph idx="4" type="body"/>
          </p:nvPr>
        </p:nvSpPr>
        <p:spPr>
          <a:xfrm>
            <a:off x="4918905" y="1200151"/>
            <a:ext cx="4030125" cy="65652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457200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​"/>
              <a:defRPr sz="15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31" name="Google Shape;231;p56"/>
          <p:cNvSpPr/>
          <p:nvPr/>
        </p:nvSpPr>
        <p:spPr>
          <a:xfrm>
            <a:off x="4915266" y="1863133"/>
            <a:ext cx="3784246" cy="342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56"/>
          <p:cNvSpPr txBox="1"/>
          <p:nvPr>
            <p:ph idx="5" type="body"/>
          </p:nvPr>
        </p:nvSpPr>
        <p:spPr>
          <a:xfrm>
            <a:off x="4918468" y="1965960"/>
            <a:ext cx="4030561" cy="26813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/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•"/>
              <a:defRPr sz="1200"/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/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/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33" name="Google Shape;233;p56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-Content Comparison">
  <p:cSld name="Three-Content Comparison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7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237" name="Google Shape;237;p57"/>
          <p:cNvSpPr txBox="1"/>
          <p:nvPr>
            <p:ph idx="2" type="body"/>
          </p:nvPr>
        </p:nvSpPr>
        <p:spPr>
          <a:xfrm>
            <a:off x="444765" y="1187066"/>
            <a:ext cx="2695896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182875" wrap="square" tIns="91425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Open Sans"/>
              <a:buChar char="​"/>
              <a:defRPr sz="1350"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38" name="Google Shape;238;p57"/>
          <p:cNvSpPr/>
          <p:nvPr/>
        </p:nvSpPr>
        <p:spPr>
          <a:xfrm>
            <a:off x="444765" y="1882111"/>
            <a:ext cx="2695896" cy="342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57"/>
          <p:cNvSpPr txBox="1"/>
          <p:nvPr>
            <p:ph idx="3" type="body"/>
          </p:nvPr>
        </p:nvSpPr>
        <p:spPr>
          <a:xfrm>
            <a:off x="444765" y="1909747"/>
            <a:ext cx="2695896" cy="271452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0" spcFirstLastPara="1" rIns="182875" wrap="square" tIns="18287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40" name="Google Shape;240;p57"/>
          <p:cNvSpPr txBox="1"/>
          <p:nvPr>
            <p:ph idx="4" type="body"/>
          </p:nvPr>
        </p:nvSpPr>
        <p:spPr>
          <a:xfrm>
            <a:off x="3312228" y="1199735"/>
            <a:ext cx="2695896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182875" wrap="square" tIns="91425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Open Sans"/>
              <a:buChar char="​"/>
              <a:defRPr sz="1350"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41" name="Google Shape;241;p57"/>
          <p:cNvSpPr/>
          <p:nvPr/>
        </p:nvSpPr>
        <p:spPr>
          <a:xfrm>
            <a:off x="3312228" y="1882111"/>
            <a:ext cx="2695896" cy="34289"/>
          </a:xfrm>
          <a:prstGeom prst="rect">
            <a:avLst/>
          </a:prstGeom>
          <a:gradFill>
            <a:gsLst>
              <a:gs pos="0">
                <a:schemeClr val="accent1"/>
              </a:gs>
              <a:gs pos="23000">
                <a:schemeClr val="accent1"/>
              </a:gs>
              <a:gs pos="99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57"/>
          <p:cNvSpPr txBox="1"/>
          <p:nvPr>
            <p:ph idx="5" type="body"/>
          </p:nvPr>
        </p:nvSpPr>
        <p:spPr>
          <a:xfrm>
            <a:off x="3312228" y="1909747"/>
            <a:ext cx="2695896" cy="272067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0" spcFirstLastPara="1" rIns="182875" wrap="square" tIns="18287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43" name="Google Shape;243;p57"/>
          <p:cNvSpPr txBox="1"/>
          <p:nvPr>
            <p:ph idx="6" type="body"/>
          </p:nvPr>
        </p:nvSpPr>
        <p:spPr>
          <a:xfrm>
            <a:off x="6179691" y="1200150"/>
            <a:ext cx="2695896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182875" wrap="square" tIns="91425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Font typeface="Open Sans"/>
              <a:buChar char="​"/>
              <a:defRPr sz="1350">
                <a:solidFill>
                  <a:schemeClr val="lt1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1"/>
                </a:solidFill>
              </a:defRPr>
            </a:lvl3pPr>
            <a:lvl4pPr indent="-30861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>
                <a:solidFill>
                  <a:schemeClr val="lt1"/>
                </a:solidFill>
              </a:defRPr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44" name="Google Shape;244;p57"/>
          <p:cNvSpPr/>
          <p:nvPr/>
        </p:nvSpPr>
        <p:spPr>
          <a:xfrm>
            <a:off x="6179691" y="1882110"/>
            <a:ext cx="2695896" cy="376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57"/>
          <p:cNvSpPr txBox="1"/>
          <p:nvPr>
            <p:ph idx="7" type="body"/>
          </p:nvPr>
        </p:nvSpPr>
        <p:spPr>
          <a:xfrm>
            <a:off x="6179691" y="1926474"/>
            <a:ext cx="2695896" cy="272083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0" spcFirstLastPara="1" rIns="182875" wrap="square" tIns="182875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​"/>
              <a:defRPr sz="1200"/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46" name="Google Shape;246;p57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ynamic – Color on Left">
  <p:cSld name="Two Content Dynamic – Color on Lef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58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250" name="Google Shape;250;p58"/>
          <p:cNvSpPr/>
          <p:nvPr/>
        </p:nvSpPr>
        <p:spPr>
          <a:xfrm flipH="1" rot="10800000">
            <a:off x="0" y="1192444"/>
            <a:ext cx="2171074" cy="41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58"/>
          <p:cNvSpPr txBox="1"/>
          <p:nvPr>
            <p:ph idx="2" type="body"/>
          </p:nvPr>
        </p:nvSpPr>
        <p:spPr>
          <a:xfrm>
            <a:off x="0" y="1233592"/>
            <a:ext cx="2171075" cy="3395558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457200" lIns="45720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•"/>
              <a:defRPr sz="1200">
                <a:solidFill>
                  <a:schemeClr val="accent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>
                <a:solidFill>
                  <a:schemeClr val="accent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>
                <a:solidFill>
                  <a:schemeClr val="accent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>
                <a:solidFill>
                  <a:schemeClr val="accent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52" name="Google Shape;252;p58"/>
          <p:cNvSpPr txBox="1"/>
          <p:nvPr>
            <p:ph idx="3" type="body"/>
          </p:nvPr>
        </p:nvSpPr>
        <p:spPr>
          <a:xfrm>
            <a:off x="2514064" y="1200150"/>
            <a:ext cx="617380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2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​"/>
              <a:defRPr/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–"/>
              <a:defRPr/>
            </a:lvl3pPr>
            <a:lvl4pPr indent="-30861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0861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/>
            </a:lvl6pPr>
            <a:lvl7pPr indent="-30861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-"/>
              <a:defRPr/>
            </a:lvl7pPr>
            <a:lvl8pPr indent="-308609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53" name="Google Shape;253;p58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Dynamic – Right">
  <p:cSld name="Two Content Dynamic – Righ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9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59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257" name="Google Shape;257;p59"/>
          <p:cNvSpPr txBox="1"/>
          <p:nvPr>
            <p:ph idx="2" type="body"/>
          </p:nvPr>
        </p:nvSpPr>
        <p:spPr>
          <a:xfrm>
            <a:off x="456128" y="1200150"/>
            <a:ext cx="617380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​"/>
              <a:defRPr/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58" name="Google Shape;258;p59"/>
          <p:cNvSpPr/>
          <p:nvPr/>
        </p:nvSpPr>
        <p:spPr>
          <a:xfrm flipH="1" rot="10800000">
            <a:off x="6965676" y="1192443"/>
            <a:ext cx="2178324" cy="456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59"/>
          <p:cNvSpPr txBox="1"/>
          <p:nvPr>
            <p:ph idx="3" type="body"/>
          </p:nvPr>
        </p:nvSpPr>
        <p:spPr>
          <a:xfrm>
            <a:off x="6972926" y="1233592"/>
            <a:ext cx="2171074" cy="3395558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457200" lIns="45720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•"/>
              <a:defRPr sz="1200">
                <a:solidFill>
                  <a:schemeClr val="accent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>
                <a:solidFill>
                  <a:schemeClr val="accent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>
                <a:solidFill>
                  <a:schemeClr val="accent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>
                <a:solidFill>
                  <a:schemeClr val="accent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60" name="Google Shape;260;p59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with Content on Right">
  <p:cSld name="Diagram with Content on Righ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0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0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264" name="Google Shape;264;p60"/>
          <p:cNvSpPr txBox="1"/>
          <p:nvPr>
            <p:ph idx="2" type="body"/>
          </p:nvPr>
        </p:nvSpPr>
        <p:spPr>
          <a:xfrm>
            <a:off x="446684" y="1200151"/>
            <a:ext cx="5559617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59435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rgbClr val="F4F8FA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200">
                <a:solidFill>
                  <a:schemeClr val="lt1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050">
                <a:solidFill>
                  <a:schemeClr val="lt1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900">
                <a:solidFill>
                  <a:schemeClr val="lt1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900"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350">
                <a:solidFill>
                  <a:schemeClr val="lt1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050">
                <a:solidFill>
                  <a:schemeClr val="lt1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900">
                <a:solidFill>
                  <a:schemeClr val="lt1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3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60"/>
          <p:cNvSpPr/>
          <p:nvPr/>
        </p:nvSpPr>
        <p:spPr>
          <a:xfrm flipH="1" rot="10800000">
            <a:off x="6286691" y="1192442"/>
            <a:ext cx="2857310" cy="619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60"/>
          <p:cNvSpPr txBox="1"/>
          <p:nvPr>
            <p:ph idx="3" type="body"/>
          </p:nvPr>
        </p:nvSpPr>
        <p:spPr>
          <a:xfrm>
            <a:off x="6286947" y="1200150"/>
            <a:ext cx="2857053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0" spcFirstLastPara="1" rIns="594350" wrap="square" tIns="4572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​"/>
              <a:defRPr sz="1200"/>
            </a:lvl1pPr>
            <a:lvl2pPr indent="-30861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 sz="1050"/>
            </a:lvl2pPr>
            <a:lvl3pPr indent="-29718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/>
            </a:lvl3pPr>
            <a:lvl4pPr indent="-291464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90"/>
              <a:buChar char="•"/>
              <a:defRPr sz="825"/>
            </a:lvl4pPr>
            <a:lvl5pPr indent="-291464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90"/>
              <a:buChar char="–"/>
              <a:defRPr sz="825"/>
            </a:lvl5pPr>
            <a:lvl6pPr indent="-291464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90"/>
              <a:buChar char="•"/>
              <a:defRPr sz="825"/>
            </a:lvl6pPr>
            <a:lvl7pPr indent="-291464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90"/>
              <a:buChar char="-"/>
              <a:defRPr sz="825"/>
            </a:lvl7pPr>
            <a:lvl8pPr indent="-291465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90"/>
              <a:buChar char="•"/>
              <a:defRPr sz="825"/>
            </a:lvl8pPr>
            <a:lvl9pPr indent="-291465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990"/>
              <a:buChar char="-"/>
              <a:defRPr sz="825"/>
            </a:lvl9pPr>
          </a:lstStyle>
          <a:p/>
        </p:txBody>
      </p:sp>
      <p:sp>
        <p:nvSpPr>
          <p:cNvPr id="267" name="Google Shape;267;p60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with Outcome, Benefit">
  <p:cSld name="Diagram with Outcome, Benefi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1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1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271" name="Google Shape;271;p61"/>
          <p:cNvSpPr txBox="1"/>
          <p:nvPr>
            <p:ph idx="2" type="body"/>
          </p:nvPr>
        </p:nvSpPr>
        <p:spPr>
          <a:xfrm>
            <a:off x="446684" y="1200151"/>
            <a:ext cx="5559617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594350" spcFirstLastPara="1" rIns="457200" wrap="square" tIns="45720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rgbClr val="F4F8FA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40"/>
              <a:buChar char="•"/>
              <a:defRPr sz="1200">
                <a:solidFill>
                  <a:schemeClr val="lt1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Char char="–"/>
              <a:defRPr sz="1050">
                <a:solidFill>
                  <a:schemeClr val="lt1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900">
                <a:solidFill>
                  <a:schemeClr val="lt1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–"/>
              <a:defRPr sz="900">
                <a:solidFill>
                  <a:schemeClr val="l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Char char="•"/>
              <a:defRPr sz="1350">
                <a:solidFill>
                  <a:schemeClr val="lt1"/>
                </a:solidFill>
              </a:defRPr>
            </a:lvl6pPr>
            <a:lvl7pPr indent="-30861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60"/>
              <a:buChar char="-"/>
              <a:defRPr sz="1050">
                <a:solidFill>
                  <a:schemeClr val="lt1"/>
                </a:solidFill>
              </a:defRPr>
            </a:lvl7pPr>
            <a:lvl8pPr indent="-297179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80"/>
              <a:buChar char="•"/>
              <a:defRPr sz="900">
                <a:solidFill>
                  <a:schemeClr val="lt1"/>
                </a:solidFill>
              </a:defRPr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20"/>
              <a:buChar char="-"/>
              <a:defRPr sz="135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72" name="Google Shape;272;p61"/>
          <p:cNvCxnSpPr/>
          <p:nvPr/>
        </p:nvCxnSpPr>
        <p:spPr>
          <a:xfrm>
            <a:off x="6286947" y="1206501"/>
            <a:ext cx="2857053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3" name="Google Shape;273;p61"/>
          <p:cNvSpPr txBox="1"/>
          <p:nvPr>
            <p:ph idx="3" type="body"/>
          </p:nvPr>
        </p:nvSpPr>
        <p:spPr>
          <a:xfrm>
            <a:off x="6286947" y="1274766"/>
            <a:ext cx="1505342" cy="2238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74" name="Google Shape;274;p61"/>
          <p:cNvSpPr txBox="1"/>
          <p:nvPr>
            <p:ph idx="4" type="body"/>
          </p:nvPr>
        </p:nvSpPr>
        <p:spPr>
          <a:xfrm>
            <a:off x="6285755" y="1547286"/>
            <a:ext cx="2402117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​"/>
              <a:defRPr sz="1200"/>
            </a:lvl1pPr>
            <a:lvl2pPr indent="-30861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 sz="1050"/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275" name="Google Shape;275;p61"/>
          <p:cNvCxnSpPr/>
          <p:nvPr/>
        </p:nvCxnSpPr>
        <p:spPr>
          <a:xfrm>
            <a:off x="6286947" y="2904331"/>
            <a:ext cx="2857053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p61"/>
          <p:cNvSpPr txBox="1"/>
          <p:nvPr>
            <p:ph idx="5" type="body"/>
          </p:nvPr>
        </p:nvSpPr>
        <p:spPr>
          <a:xfrm>
            <a:off x="6286947" y="2979352"/>
            <a:ext cx="1505342" cy="2238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3147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5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77" name="Google Shape;277;p61"/>
          <p:cNvSpPr txBox="1"/>
          <p:nvPr>
            <p:ph idx="6" type="body"/>
          </p:nvPr>
        </p:nvSpPr>
        <p:spPr>
          <a:xfrm>
            <a:off x="6285755" y="3260928"/>
            <a:ext cx="2402117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Char char="​"/>
              <a:defRPr sz="1200"/>
            </a:lvl1pPr>
            <a:lvl2pPr indent="-30861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•"/>
              <a:defRPr sz="1050"/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78" name="Google Shape;278;p61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Success">
  <p:cSld name="Customer Success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2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2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cxnSp>
        <p:nvCxnSpPr>
          <p:cNvPr id="282" name="Google Shape;282;p62"/>
          <p:cNvCxnSpPr/>
          <p:nvPr/>
        </p:nvCxnSpPr>
        <p:spPr>
          <a:xfrm>
            <a:off x="457319" y="1164186"/>
            <a:ext cx="2604488" cy="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62"/>
          <p:cNvSpPr txBox="1"/>
          <p:nvPr>
            <p:ph idx="2" type="body"/>
          </p:nvPr>
        </p:nvSpPr>
        <p:spPr>
          <a:xfrm>
            <a:off x="459940" y="1173004"/>
            <a:ext cx="1505342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accent5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84" name="Google Shape;284;p62"/>
          <p:cNvSpPr txBox="1"/>
          <p:nvPr>
            <p:ph idx="3" type="body"/>
          </p:nvPr>
        </p:nvSpPr>
        <p:spPr>
          <a:xfrm>
            <a:off x="458853" y="1425820"/>
            <a:ext cx="2402012" cy="910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788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75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285" name="Google Shape;285;p62"/>
          <p:cNvCxnSpPr/>
          <p:nvPr/>
        </p:nvCxnSpPr>
        <p:spPr>
          <a:xfrm>
            <a:off x="3309986" y="1164186"/>
            <a:ext cx="2604488" cy="0"/>
          </a:xfrm>
          <a:prstGeom prst="straightConnector1">
            <a:avLst/>
          </a:prstGeom>
          <a:noFill/>
          <a:ln cap="flat" cmpd="sng" w="222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62"/>
          <p:cNvSpPr txBox="1"/>
          <p:nvPr>
            <p:ph idx="4" type="body"/>
          </p:nvPr>
        </p:nvSpPr>
        <p:spPr>
          <a:xfrm>
            <a:off x="3314372" y="1173004"/>
            <a:ext cx="1505342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accent5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87" name="Google Shape;287;p62"/>
          <p:cNvSpPr txBox="1"/>
          <p:nvPr>
            <p:ph idx="5" type="body"/>
          </p:nvPr>
        </p:nvSpPr>
        <p:spPr>
          <a:xfrm>
            <a:off x="3311520" y="1425820"/>
            <a:ext cx="2402012" cy="919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788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75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288" name="Google Shape;288;p62"/>
          <p:cNvCxnSpPr/>
          <p:nvPr/>
        </p:nvCxnSpPr>
        <p:spPr>
          <a:xfrm>
            <a:off x="457319" y="2494029"/>
            <a:ext cx="2604488" cy="0"/>
          </a:xfrm>
          <a:prstGeom prst="straightConnector1">
            <a:avLst/>
          </a:prstGeom>
          <a:noFill/>
          <a:ln cap="flat" cmpd="sng" w="222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9" name="Google Shape;289;p62"/>
          <p:cNvSpPr txBox="1"/>
          <p:nvPr>
            <p:ph idx="6" type="body"/>
          </p:nvPr>
        </p:nvSpPr>
        <p:spPr>
          <a:xfrm>
            <a:off x="459940" y="2509023"/>
            <a:ext cx="1505342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90" name="Google Shape;290;p62"/>
          <p:cNvSpPr txBox="1"/>
          <p:nvPr>
            <p:ph idx="7" type="body"/>
          </p:nvPr>
        </p:nvSpPr>
        <p:spPr>
          <a:xfrm>
            <a:off x="458853" y="2770073"/>
            <a:ext cx="2402012" cy="832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788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75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291" name="Google Shape;291;p62"/>
          <p:cNvCxnSpPr/>
          <p:nvPr/>
        </p:nvCxnSpPr>
        <p:spPr>
          <a:xfrm>
            <a:off x="3309986" y="2494029"/>
            <a:ext cx="2604488" cy="0"/>
          </a:xfrm>
          <a:prstGeom prst="straightConnector1">
            <a:avLst/>
          </a:prstGeom>
          <a:noFill/>
          <a:ln cap="flat" cmpd="sng" w="222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" name="Google Shape;292;p62"/>
          <p:cNvSpPr txBox="1"/>
          <p:nvPr>
            <p:ph idx="8" type="body"/>
          </p:nvPr>
        </p:nvSpPr>
        <p:spPr>
          <a:xfrm>
            <a:off x="3320973" y="2509023"/>
            <a:ext cx="1505342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93" name="Google Shape;293;p62"/>
          <p:cNvSpPr txBox="1"/>
          <p:nvPr>
            <p:ph idx="9" type="body"/>
          </p:nvPr>
        </p:nvSpPr>
        <p:spPr>
          <a:xfrm>
            <a:off x="3311520" y="2770073"/>
            <a:ext cx="2402012" cy="849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788">
                <a:solidFill>
                  <a:schemeClr val="dk2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  <a:defRPr sz="750">
                <a:solidFill>
                  <a:schemeClr val="dk2"/>
                </a:solidFill>
              </a:defRPr>
            </a:lvl2pPr>
            <a:lvl3pPr indent="-30861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 sz="1050">
                <a:solidFill>
                  <a:schemeClr val="dk2"/>
                </a:solidFill>
              </a:defRPr>
            </a:lvl3pPr>
            <a:lvl4pPr indent="-29718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•"/>
              <a:defRPr sz="900">
                <a:solidFill>
                  <a:schemeClr val="dk2"/>
                </a:solidFill>
              </a:defRPr>
            </a:lvl4pPr>
            <a:lvl5pPr indent="-297179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–"/>
              <a:defRPr sz="900">
                <a:solidFill>
                  <a:schemeClr val="dk2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294" name="Google Shape;294;p62"/>
          <p:cNvCxnSpPr/>
          <p:nvPr/>
        </p:nvCxnSpPr>
        <p:spPr>
          <a:xfrm>
            <a:off x="456673" y="3767767"/>
            <a:ext cx="5491264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62"/>
          <p:cNvSpPr txBox="1"/>
          <p:nvPr>
            <p:ph idx="13" type="body"/>
          </p:nvPr>
        </p:nvSpPr>
        <p:spPr>
          <a:xfrm>
            <a:off x="459940" y="3770238"/>
            <a:ext cx="2400925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788">
                <a:solidFill>
                  <a:schemeClr val="dk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96" name="Google Shape;296;p62"/>
          <p:cNvSpPr txBox="1"/>
          <p:nvPr>
            <p:ph idx="14" type="body"/>
          </p:nvPr>
        </p:nvSpPr>
        <p:spPr>
          <a:xfrm>
            <a:off x="459940" y="3995052"/>
            <a:ext cx="2400925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75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97" name="Google Shape;297;p62"/>
          <p:cNvSpPr txBox="1"/>
          <p:nvPr>
            <p:ph idx="15" type="body"/>
          </p:nvPr>
        </p:nvSpPr>
        <p:spPr>
          <a:xfrm>
            <a:off x="459940" y="4182088"/>
            <a:ext cx="2400925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75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98" name="Google Shape;298;p62"/>
          <p:cNvSpPr txBox="1"/>
          <p:nvPr>
            <p:ph idx="16" type="body"/>
          </p:nvPr>
        </p:nvSpPr>
        <p:spPr>
          <a:xfrm>
            <a:off x="459940" y="4355270"/>
            <a:ext cx="2400925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75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299" name="Google Shape;299;p62"/>
          <p:cNvSpPr txBox="1"/>
          <p:nvPr>
            <p:ph idx="17" type="body"/>
          </p:nvPr>
        </p:nvSpPr>
        <p:spPr>
          <a:xfrm>
            <a:off x="3296056" y="3779455"/>
            <a:ext cx="2400925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8607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45"/>
              <a:buChar char="​"/>
              <a:defRPr sz="788">
                <a:solidFill>
                  <a:schemeClr val="dk1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0" name="Google Shape;300;p62"/>
          <p:cNvSpPr txBox="1"/>
          <p:nvPr>
            <p:ph idx="18" type="body"/>
          </p:nvPr>
        </p:nvSpPr>
        <p:spPr>
          <a:xfrm>
            <a:off x="3301452" y="3995502"/>
            <a:ext cx="2400925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75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1" name="Google Shape;301;p62"/>
          <p:cNvSpPr txBox="1"/>
          <p:nvPr>
            <p:ph idx="19" type="body"/>
          </p:nvPr>
        </p:nvSpPr>
        <p:spPr>
          <a:xfrm>
            <a:off x="3301452" y="4182538"/>
            <a:ext cx="2400925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75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2" name="Google Shape;302;p62"/>
          <p:cNvSpPr txBox="1"/>
          <p:nvPr>
            <p:ph idx="20" type="body"/>
          </p:nvPr>
        </p:nvSpPr>
        <p:spPr>
          <a:xfrm>
            <a:off x="3301452" y="4355720"/>
            <a:ext cx="2400925" cy="1705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75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0861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6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3" name="Google Shape;303;p62"/>
          <p:cNvSpPr/>
          <p:nvPr>
            <p:ph idx="21" type="pic"/>
          </p:nvPr>
        </p:nvSpPr>
        <p:spPr>
          <a:xfrm>
            <a:off x="6907773" y="1200151"/>
            <a:ext cx="1381485" cy="495299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62"/>
          <p:cNvSpPr txBox="1"/>
          <p:nvPr>
            <p:ph idx="22" type="body"/>
          </p:nvPr>
        </p:nvSpPr>
        <p:spPr>
          <a:xfrm>
            <a:off x="6383761" y="1760950"/>
            <a:ext cx="2405689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900"/>
            </a:lvl1pPr>
            <a:lvl2pPr indent="-297180" lvl="1" marL="9144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Open Sans"/>
              <a:buChar char="​"/>
              <a:defRPr sz="900">
                <a:solidFill>
                  <a:schemeClr val="accent1"/>
                </a:solidFill>
              </a:defRPr>
            </a:lvl2pPr>
            <a:lvl3pPr indent="-297180" lvl="2" marL="1371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Open Sans"/>
              <a:buChar char="​"/>
              <a:defRPr sz="900">
                <a:solidFill>
                  <a:schemeClr val="accent1"/>
                </a:solidFill>
              </a:defRPr>
            </a:lvl3pPr>
            <a:lvl4pPr indent="-29718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Open Sans"/>
              <a:buChar char="​"/>
              <a:defRPr sz="900">
                <a:solidFill>
                  <a:schemeClr val="accent1"/>
                </a:solidFill>
              </a:defRPr>
            </a:lvl4pPr>
            <a:lvl5pPr indent="-297179" lvl="4" marL="22860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Open Sans"/>
              <a:buChar char="​"/>
              <a:defRPr sz="900">
                <a:solidFill>
                  <a:schemeClr val="accen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5" name="Google Shape;305;p62"/>
          <p:cNvSpPr txBox="1"/>
          <p:nvPr>
            <p:ph idx="23" type="body"/>
          </p:nvPr>
        </p:nvSpPr>
        <p:spPr>
          <a:xfrm>
            <a:off x="6383761" y="1985468"/>
            <a:ext cx="2405689" cy="180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Char char="​"/>
              <a:defRPr sz="900"/>
            </a:lvl1pPr>
            <a:lvl2pPr indent="-297180" lvl="1" marL="9144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Open Sans"/>
              <a:buChar char="​"/>
              <a:defRPr sz="900">
                <a:solidFill>
                  <a:schemeClr val="accent1"/>
                </a:solidFill>
              </a:defRPr>
            </a:lvl2pPr>
            <a:lvl3pPr indent="-297180" lvl="2" marL="1371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Open Sans"/>
              <a:buChar char="​"/>
              <a:defRPr sz="900">
                <a:solidFill>
                  <a:schemeClr val="accent1"/>
                </a:solidFill>
              </a:defRPr>
            </a:lvl3pPr>
            <a:lvl4pPr indent="-29718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Open Sans"/>
              <a:buChar char="​"/>
              <a:defRPr sz="900">
                <a:solidFill>
                  <a:schemeClr val="accent1"/>
                </a:solidFill>
              </a:defRPr>
            </a:lvl4pPr>
            <a:lvl5pPr indent="-297179" lvl="4" marL="22860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Open Sans"/>
              <a:buChar char="​"/>
              <a:defRPr sz="900">
                <a:solidFill>
                  <a:schemeClr val="accen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6" name="Google Shape;306;p62"/>
          <p:cNvSpPr/>
          <p:nvPr>
            <p:ph idx="24" type="pic"/>
          </p:nvPr>
        </p:nvSpPr>
        <p:spPr>
          <a:xfrm>
            <a:off x="6388525" y="2228850"/>
            <a:ext cx="2396162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62"/>
          <p:cNvSpPr txBox="1"/>
          <p:nvPr>
            <p:ph idx="25" type="body"/>
          </p:nvPr>
        </p:nvSpPr>
        <p:spPr>
          <a:xfrm>
            <a:off x="6388525" y="3766661"/>
            <a:ext cx="2400925" cy="865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861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Char char="​"/>
              <a:defRPr sz="1050"/>
            </a:lvl1pPr>
            <a:lvl2pPr indent="-29718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"/>
              <a:buFont typeface="Open Sans"/>
              <a:buChar char="​"/>
              <a:defRPr sz="900">
                <a:solidFill>
                  <a:schemeClr val="accent5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Open Sans"/>
              <a:buNone/>
              <a:defRPr sz="900">
                <a:solidFill>
                  <a:schemeClr val="accent1"/>
                </a:solidFill>
              </a:defRPr>
            </a:lvl3pPr>
            <a:lvl4pPr indent="-29718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Open Sans"/>
              <a:buChar char="​"/>
              <a:defRPr sz="900">
                <a:solidFill>
                  <a:schemeClr val="accent1"/>
                </a:solidFill>
              </a:defRPr>
            </a:lvl4pPr>
            <a:lvl5pPr indent="-297179" lvl="4" marL="22860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Font typeface="Open Sans"/>
              <a:buChar char="​"/>
              <a:defRPr sz="900">
                <a:solidFill>
                  <a:schemeClr val="accent1"/>
                </a:solidFill>
              </a:defRPr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08" name="Google Shape;308;p62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con ">
  <p:cSld name="Three Icon 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3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63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312" name="Google Shape;312;p63"/>
          <p:cNvSpPr/>
          <p:nvPr/>
        </p:nvSpPr>
        <p:spPr>
          <a:xfrm>
            <a:off x="1486795" y="1541572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63"/>
          <p:cNvSpPr txBox="1"/>
          <p:nvPr>
            <p:ph idx="2" type="body"/>
          </p:nvPr>
        </p:nvSpPr>
        <p:spPr>
          <a:xfrm>
            <a:off x="1641505" y="1814738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5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14" name="Google Shape;314;p63"/>
          <p:cNvSpPr txBox="1"/>
          <p:nvPr>
            <p:ph idx="3" type="body"/>
          </p:nvPr>
        </p:nvSpPr>
        <p:spPr>
          <a:xfrm>
            <a:off x="1144727" y="3200955"/>
            <a:ext cx="2059127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60"/>
              <a:buChar char="​"/>
              <a:defRPr sz="1800">
                <a:solidFill>
                  <a:schemeClr val="accent5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15" name="Google Shape;315;p63"/>
          <p:cNvSpPr/>
          <p:nvPr/>
        </p:nvSpPr>
        <p:spPr>
          <a:xfrm>
            <a:off x="3889706" y="1541572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63"/>
          <p:cNvSpPr txBox="1"/>
          <p:nvPr>
            <p:ph idx="4" type="body"/>
          </p:nvPr>
        </p:nvSpPr>
        <p:spPr>
          <a:xfrm>
            <a:off x="4057516" y="1814738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17" name="Google Shape;317;p63"/>
          <p:cNvSpPr txBox="1"/>
          <p:nvPr>
            <p:ph idx="5" type="body"/>
          </p:nvPr>
        </p:nvSpPr>
        <p:spPr>
          <a:xfrm>
            <a:off x="3541841" y="3200955"/>
            <a:ext cx="2059127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60"/>
              <a:buChar char="​"/>
              <a:defRPr sz="1800">
                <a:solidFill>
                  <a:schemeClr val="accent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18" name="Google Shape;318;p63"/>
          <p:cNvSpPr/>
          <p:nvPr/>
        </p:nvSpPr>
        <p:spPr>
          <a:xfrm>
            <a:off x="6293615" y="1541572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63"/>
          <p:cNvSpPr txBox="1"/>
          <p:nvPr>
            <p:ph idx="6" type="body"/>
          </p:nvPr>
        </p:nvSpPr>
        <p:spPr>
          <a:xfrm>
            <a:off x="5943958" y="3200955"/>
            <a:ext cx="2059127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6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>
                <a:solidFill>
                  <a:schemeClr val="dk2"/>
                </a:solidFill>
              </a:defRPr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20" name="Google Shape;320;p63"/>
          <p:cNvSpPr txBox="1"/>
          <p:nvPr>
            <p:ph idx="7" type="body"/>
          </p:nvPr>
        </p:nvSpPr>
        <p:spPr>
          <a:xfrm>
            <a:off x="6458441" y="1814738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21" name="Google Shape;321;p63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con ">
  <p:cSld name="Four Icon 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64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325" name="Google Shape;325;p64"/>
          <p:cNvSpPr/>
          <p:nvPr/>
        </p:nvSpPr>
        <p:spPr>
          <a:xfrm>
            <a:off x="799520" y="1545655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64"/>
          <p:cNvSpPr txBox="1"/>
          <p:nvPr>
            <p:ph idx="2" type="body"/>
          </p:nvPr>
        </p:nvSpPr>
        <p:spPr>
          <a:xfrm>
            <a:off x="955526" y="1818820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5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27" name="Google Shape;327;p64"/>
          <p:cNvSpPr txBox="1"/>
          <p:nvPr>
            <p:ph idx="3" type="body"/>
          </p:nvPr>
        </p:nvSpPr>
        <p:spPr>
          <a:xfrm>
            <a:off x="632169" y="3202131"/>
            <a:ext cx="1714947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60"/>
              <a:buChar char="​"/>
              <a:defRPr sz="1800">
                <a:solidFill>
                  <a:schemeClr val="accent5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28" name="Google Shape;328;p64"/>
          <p:cNvSpPr/>
          <p:nvPr/>
        </p:nvSpPr>
        <p:spPr>
          <a:xfrm>
            <a:off x="2855943" y="1545655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64"/>
          <p:cNvSpPr txBox="1"/>
          <p:nvPr>
            <p:ph idx="4" type="body"/>
          </p:nvPr>
        </p:nvSpPr>
        <p:spPr>
          <a:xfrm>
            <a:off x="3001229" y="1818820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30" name="Google Shape;330;p64"/>
          <p:cNvSpPr txBox="1"/>
          <p:nvPr>
            <p:ph idx="5" type="body"/>
          </p:nvPr>
        </p:nvSpPr>
        <p:spPr>
          <a:xfrm>
            <a:off x="2685559" y="3202131"/>
            <a:ext cx="1714947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60"/>
              <a:buChar char="​"/>
              <a:defRPr sz="1800">
                <a:solidFill>
                  <a:schemeClr val="accent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31" name="Google Shape;331;p64"/>
          <p:cNvSpPr/>
          <p:nvPr/>
        </p:nvSpPr>
        <p:spPr>
          <a:xfrm>
            <a:off x="4922857" y="1545655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64"/>
          <p:cNvSpPr txBox="1"/>
          <p:nvPr>
            <p:ph idx="6" type="body"/>
          </p:nvPr>
        </p:nvSpPr>
        <p:spPr>
          <a:xfrm>
            <a:off x="5080413" y="1818820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33" name="Google Shape;333;p64"/>
          <p:cNvSpPr txBox="1"/>
          <p:nvPr>
            <p:ph idx="7" type="body"/>
          </p:nvPr>
        </p:nvSpPr>
        <p:spPr>
          <a:xfrm>
            <a:off x="4743495" y="3202131"/>
            <a:ext cx="1714947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60"/>
              <a:buChar char="​"/>
              <a:defRPr sz="1800">
                <a:solidFill>
                  <a:schemeClr val="accent2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34" name="Google Shape;334;p64"/>
          <p:cNvSpPr/>
          <p:nvPr/>
        </p:nvSpPr>
        <p:spPr>
          <a:xfrm>
            <a:off x="6978416" y="1545655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64"/>
          <p:cNvSpPr txBox="1"/>
          <p:nvPr>
            <p:ph idx="8" type="body"/>
          </p:nvPr>
        </p:nvSpPr>
        <p:spPr>
          <a:xfrm>
            <a:off x="7155550" y="1818820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6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36" name="Google Shape;336;p64"/>
          <p:cNvSpPr txBox="1"/>
          <p:nvPr>
            <p:ph idx="9" type="body"/>
          </p:nvPr>
        </p:nvSpPr>
        <p:spPr>
          <a:xfrm>
            <a:off x="6801431" y="3202131"/>
            <a:ext cx="1714947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576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160"/>
              <a:buChar char="​"/>
              <a:defRPr sz="1800">
                <a:solidFill>
                  <a:schemeClr val="accent6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37" name="Google Shape;337;p64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311700" y="445025"/>
            <a:ext cx="8520494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311700" y="1152475"/>
            <a:ext cx="8520494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8472458" y="4663217"/>
            <a:ext cx="548693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A3A5"/>
              </a:buClr>
              <a:buSzPts val="1200"/>
              <a:buFont typeface="Proxima Nova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A3A5"/>
              </a:buClr>
              <a:buSzPts val="1200"/>
              <a:buFont typeface="Proxima Nova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A3A5"/>
              </a:buClr>
              <a:buSzPts val="1200"/>
              <a:buFont typeface="Proxima Nova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A3A5"/>
              </a:buClr>
              <a:buSzPts val="1200"/>
              <a:buFont typeface="Proxima Nova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A3A5"/>
              </a:buClr>
              <a:buSzPts val="1200"/>
              <a:buFont typeface="Proxima Nova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A3A5"/>
              </a:buClr>
              <a:buSzPts val="1200"/>
              <a:buFont typeface="Proxima Nova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A3A5"/>
              </a:buClr>
              <a:buSzPts val="1200"/>
              <a:buFont typeface="Proxima Nova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A3A5"/>
              </a:buClr>
              <a:buSzPts val="1200"/>
              <a:buFont typeface="Proxima Nova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A3A5"/>
              </a:buClr>
              <a:buSzPts val="1200"/>
              <a:buFont typeface="Proxima Nova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Icon ">
  <p:cSld name="Five Icon 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5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65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341" name="Google Shape;341;p65"/>
          <p:cNvSpPr/>
          <p:nvPr/>
        </p:nvSpPr>
        <p:spPr>
          <a:xfrm>
            <a:off x="457469" y="1548498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65"/>
          <p:cNvSpPr txBox="1"/>
          <p:nvPr>
            <p:ph idx="2" type="body"/>
          </p:nvPr>
        </p:nvSpPr>
        <p:spPr>
          <a:xfrm>
            <a:off x="615572" y="1821663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5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43" name="Google Shape;343;p65"/>
          <p:cNvSpPr txBox="1"/>
          <p:nvPr>
            <p:ph idx="3" type="body"/>
          </p:nvPr>
        </p:nvSpPr>
        <p:spPr>
          <a:xfrm>
            <a:off x="458257" y="3212155"/>
            <a:ext cx="1371957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​"/>
              <a:defRPr sz="1500">
                <a:solidFill>
                  <a:schemeClr val="accent5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Font typeface="Open Sans"/>
              <a:buChar char="​"/>
              <a:defRPr sz="120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44" name="Google Shape;344;p65"/>
          <p:cNvSpPr/>
          <p:nvPr/>
        </p:nvSpPr>
        <p:spPr>
          <a:xfrm>
            <a:off x="2169904" y="1548498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5" name="Google Shape;345;p65"/>
          <p:cNvSpPr txBox="1"/>
          <p:nvPr>
            <p:ph idx="4" type="body"/>
          </p:nvPr>
        </p:nvSpPr>
        <p:spPr>
          <a:xfrm>
            <a:off x="2333463" y="1821663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46" name="Google Shape;346;p65"/>
          <p:cNvSpPr txBox="1"/>
          <p:nvPr>
            <p:ph idx="5" type="body"/>
          </p:nvPr>
        </p:nvSpPr>
        <p:spPr>
          <a:xfrm>
            <a:off x="2171075" y="3212155"/>
            <a:ext cx="1371957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​"/>
              <a:defRPr sz="1500">
                <a:solidFill>
                  <a:schemeClr val="accent1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Font typeface="Open Sans"/>
              <a:buChar char="​"/>
              <a:defRPr sz="120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47" name="Google Shape;347;p65"/>
          <p:cNvSpPr/>
          <p:nvPr/>
        </p:nvSpPr>
        <p:spPr>
          <a:xfrm>
            <a:off x="3902051" y="1548498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65"/>
          <p:cNvSpPr txBox="1"/>
          <p:nvPr>
            <p:ph idx="6" type="body"/>
          </p:nvPr>
        </p:nvSpPr>
        <p:spPr>
          <a:xfrm>
            <a:off x="4060551" y="1821663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49" name="Google Shape;349;p65"/>
          <p:cNvSpPr txBox="1"/>
          <p:nvPr>
            <p:ph idx="7" type="body"/>
          </p:nvPr>
        </p:nvSpPr>
        <p:spPr>
          <a:xfrm>
            <a:off x="3889833" y="3212155"/>
            <a:ext cx="1371957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​"/>
              <a:defRPr sz="1500">
                <a:solidFill>
                  <a:schemeClr val="accent2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Font typeface="Open Sans"/>
              <a:buChar char="​"/>
              <a:defRPr sz="120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50" name="Google Shape;350;p65"/>
          <p:cNvSpPr/>
          <p:nvPr/>
        </p:nvSpPr>
        <p:spPr>
          <a:xfrm>
            <a:off x="5600149" y="1548498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65"/>
          <p:cNvSpPr txBox="1"/>
          <p:nvPr>
            <p:ph idx="8" type="body"/>
          </p:nvPr>
        </p:nvSpPr>
        <p:spPr>
          <a:xfrm>
            <a:off x="5759310" y="1821663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6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52" name="Google Shape;352;p65"/>
          <p:cNvSpPr txBox="1"/>
          <p:nvPr>
            <p:ph idx="9" type="body"/>
          </p:nvPr>
        </p:nvSpPr>
        <p:spPr>
          <a:xfrm>
            <a:off x="5603960" y="3212155"/>
            <a:ext cx="1421122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​"/>
              <a:defRPr sz="1500">
                <a:solidFill>
                  <a:schemeClr val="accent6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Font typeface="Open Sans"/>
              <a:buChar char="​"/>
              <a:defRPr sz="120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53" name="Google Shape;353;p65"/>
          <p:cNvSpPr/>
          <p:nvPr/>
        </p:nvSpPr>
        <p:spPr>
          <a:xfrm>
            <a:off x="7310259" y="1548498"/>
            <a:ext cx="1372077" cy="1371719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65"/>
          <p:cNvSpPr txBox="1"/>
          <p:nvPr>
            <p:ph idx="13" type="body"/>
          </p:nvPr>
        </p:nvSpPr>
        <p:spPr>
          <a:xfrm>
            <a:off x="7487409" y="1821663"/>
            <a:ext cx="1047775" cy="82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dk1"/>
                </a:solidFill>
              </a:defRPr>
            </a:lvl1pPr>
            <a:lvl2pPr indent="-331469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Font typeface="Open Sans"/>
              <a:buChar char="​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55" name="Google Shape;355;p65"/>
          <p:cNvSpPr txBox="1"/>
          <p:nvPr>
            <p:ph idx="14" type="body"/>
          </p:nvPr>
        </p:nvSpPr>
        <p:spPr>
          <a:xfrm>
            <a:off x="7315915" y="3212155"/>
            <a:ext cx="1371957" cy="1094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​"/>
              <a:defRPr sz="1500">
                <a:solidFill>
                  <a:schemeClr val="dk1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Font typeface="Open Sans"/>
              <a:buChar char="​"/>
              <a:defRPr sz="120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56" name="Google Shape;356;p65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Numbered ">
  <p:cSld name="Five Numbered 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6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66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cxnSp>
        <p:nvCxnSpPr>
          <p:cNvPr id="360" name="Google Shape;360;p66"/>
          <p:cNvCxnSpPr/>
          <p:nvPr/>
        </p:nvCxnSpPr>
        <p:spPr>
          <a:xfrm>
            <a:off x="448772" y="1884348"/>
            <a:ext cx="1371957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" name="Google Shape;361;p66"/>
          <p:cNvSpPr txBox="1"/>
          <p:nvPr>
            <p:ph idx="2" type="body"/>
          </p:nvPr>
        </p:nvSpPr>
        <p:spPr>
          <a:xfrm>
            <a:off x="458257" y="1896807"/>
            <a:ext cx="1371957" cy="2153447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​"/>
              <a:defRPr sz="1500">
                <a:solidFill>
                  <a:schemeClr val="accent5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Font typeface="Open Sans"/>
              <a:buChar char="​"/>
              <a:defRPr sz="120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62" name="Google Shape;362;p66"/>
          <p:cNvCxnSpPr/>
          <p:nvPr/>
        </p:nvCxnSpPr>
        <p:spPr>
          <a:xfrm>
            <a:off x="2171075" y="1884348"/>
            <a:ext cx="137195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3" name="Google Shape;363;p66"/>
          <p:cNvSpPr txBox="1"/>
          <p:nvPr>
            <p:ph idx="3" type="body"/>
          </p:nvPr>
        </p:nvSpPr>
        <p:spPr>
          <a:xfrm>
            <a:off x="2171075" y="1896807"/>
            <a:ext cx="1371957" cy="2153447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​"/>
              <a:defRPr sz="1500">
                <a:solidFill>
                  <a:schemeClr val="accent1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Font typeface="Open Sans"/>
              <a:buChar char="​"/>
              <a:defRPr sz="120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64" name="Google Shape;364;p66"/>
          <p:cNvCxnSpPr/>
          <p:nvPr/>
        </p:nvCxnSpPr>
        <p:spPr>
          <a:xfrm>
            <a:off x="3886021" y="1884348"/>
            <a:ext cx="1371957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" name="Google Shape;365;p66"/>
          <p:cNvSpPr txBox="1"/>
          <p:nvPr>
            <p:ph idx="4" type="body"/>
          </p:nvPr>
        </p:nvSpPr>
        <p:spPr>
          <a:xfrm>
            <a:off x="3889833" y="1896807"/>
            <a:ext cx="1371957" cy="2153447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​"/>
              <a:defRPr sz="1500">
                <a:solidFill>
                  <a:schemeClr val="accent2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Font typeface="Open Sans"/>
              <a:buChar char="​"/>
              <a:defRPr sz="120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66" name="Google Shape;366;p66"/>
          <p:cNvCxnSpPr/>
          <p:nvPr/>
        </p:nvCxnSpPr>
        <p:spPr>
          <a:xfrm>
            <a:off x="5600968" y="1884348"/>
            <a:ext cx="1371957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66"/>
          <p:cNvSpPr txBox="1"/>
          <p:nvPr>
            <p:ph idx="5" type="body"/>
          </p:nvPr>
        </p:nvSpPr>
        <p:spPr>
          <a:xfrm>
            <a:off x="5603960" y="1896807"/>
            <a:ext cx="1371957" cy="2153447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​"/>
              <a:defRPr sz="1500">
                <a:solidFill>
                  <a:schemeClr val="accent6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Font typeface="Open Sans"/>
              <a:buChar char="​"/>
              <a:defRPr sz="120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68" name="Google Shape;368;p66"/>
          <p:cNvCxnSpPr/>
          <p:nvPr/>
        </p:nvCxnSpPr>
        <p:spPr>
          <a:xfrm>
            <a:off x="7315914" y="1884348"/>
            <a:ext cx="137195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9" name="Google Shape;369;p66"/>
          <p:cNvSpPr txBox="1"/>
          <p:nvPr>
            <p:ph idx="6" type="body"/>
          </p:nvPr>
        </p:nvSpPr>
        <p:spPr>
          <a:xfrm>
            <a:off x="7315915" y="1896807"/>
            <a:ext cx="1371957" cy="2153447"/>
          </a:xfrm>
          <a:prstGeom prst="rect">
            <a:avLst/>
          </a:prstGeom>
          <a:solidFill>
            <a:srgbClr val="F4F8F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​"/>
              <a:defRPr sz="1500">
                <a:solidFill>
                  <a:schemeClr val="dk1"/>
                </a:solidFill>
              </a:defRPr>
            </a:lvl1pPr>
            <a:lvl2pPr indent="-32004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Font typeface="Open Sans"/>
              <a:buChar char="​"/>
              <a:defRPr sz="120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70" name="Google Shape;370;p66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66"/>
          <p:cNvSpPr/>
          <p:nvPr/>
        </p:nvSpPr>
        <p:spPr>
          <a:xfrm>
            <a:off x="848477" y="1505094"/>
            <a:ext cx="591519" cy="59136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6"/>
          <p:cNvSpPr/>
          <p:nvPr/>
        </p:nvSpPr>
        <p:spPr>
          <a:xfrm>
            <a:off x="2561295" y="1505094"/>
            <a:ext cx="591519" cy="59136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6"/>
          <p:cNvSpPr/>
          <p:nvPr/>
        </p:nvSpPr>
        <p:spPr>
          <a:xfrm>
            <a:off x="4280053" y="1505094"/>
            <a:ext cx="591519" cy="59136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6"/>
          <p:cNvSpPr/>
          <p:nvPr/>
        </p:nvSpPr>
        <p:spPr>
          <a:xfrm>
            <a:off x="5994180" y="1505094"/>
            <a:ext cx="591519" cy="59136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6"/>
          <p:cNvSpPr/>
          <p:nvPr/>
        </p:nvSpPr>
        <p:spPr>
          <a:xfrm>
            <a:off x="7706135" y="1505094"/>
            <a:ext cx="591519" cy="59136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67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descr="Row 1 label" id="379" name="Google Shape;379;p67"/>
          <p:cNvSpPr txBox="1"/>
          <p:nvPr>
            <p:ph idx="2" type="body"/>
          </p:nvPr>
        </p:nvSpPr>
        <p:spPr>
          <a:xfrm>
            <a:off x="203651" y="1160092"/>
            <a:ext cx="431040" cy="3293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750">
                <a:solidFill>
                  <a:schemeClr val="dk2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60"/>
              <a:buFont typeface="Open Sans"/>
              <a:buChar char="​"/>
              <a:defRPr sz="10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1 text box is a long horizontal box the width of the slide acting as a header. " id="380" name="Google Shape;380;p67"/>
          <p:cNvSpPr txBox="1"/>
          <p:nvPr>
            <p:ph idx="3" type="body"/>
          </p:nvPr>
        </p:nvSpPr>
        <p:spPr>
          <a:xfrm>
            <a:off x="775732" y="1171276"/>
            <a:ext cx="7975304" cy="322102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313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440"/>
              <a:buNone/>
              <a:defRPr sz="1200">
                <a:solidFill>
                  <a:schemeClr val="dk2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60"/>
              <a:buFont typeface="Open Sans"/>
              <a:buChar char="​"/>
              <a:defRPr sz="10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2 label; this row shows 4 content boxes labeled A through D, each is a different color and holds text." id="381" name="Google Shape;381;p67"/>
          <p:cNvSpPr txBox="1"/>
          <p:nvPr>
            <p:ph idx="4" type="body"/>
          </p:nvPr>
        </p:nvSpPr>
        <p:spPr>
          <a:xfrm>
            <a:off x="214369" y="2478581"/>
            <a:ext cx="420322" cy="4935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750">
                <a:solidFill>
                  <a:schemeClr val="dk2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60"/>
              <a:buFont typeface="Open Sans"/>
              <a:buChar char="​"/>
              <a:defRPr sz="10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82" name="Google Shape;382;p67"/>
          <p:cNvCxnSpPr/>
          <p:nvPr/>
        </p:nvCxnSpPr>
        <p:spPr>
          <a:xfrm>
            <a:off x="820021" y="2010104"/>
            <a:ext cx="1845046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Row 2, box 1: text in plum" id="383" name="Google Shape;383;p67"/>
          <p:cNvSpPr txBox="1"/>
          <p:nvPr>
            <p:ph idx="5" type="body"/>
          </p:nvPr>
        </p:nvSpPr>
        <p:spPr>
          <a:xfrm>
            <a:off x="827021" y="2024875"/>
            <a:ext cx="1823069" cy="14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350">
                <a:solidFill>
                  <a:schemeClr val="accent5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60"/>
              <a:buFont typeface="Open Sans"/>
              <a:buChar char="​"/>
              <a:defRPr sz="10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84" name="Google Shape;384;p67"/>
          <p:cNvCxnSpPr/>
          <p:nvPr/>
        </p:nvCxnSpPr>
        <p:spPr>
          <a:xfrm>
            <a:off x="2857054" y="2010104"/>
            <a:ext cx="1845046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Row 2, box 2: text in ocean" id="385" name="Google Shape;385;p67"/>
          <p:cNvSpPr txBox="1"/>
          <p:nvPr>
            <p:ph idx="6" type="body"/>
          </p:nvPr>
        </p:nvSpPr>
        <p:spPr>
          <a:xfrm>
            <a:off x="2862806" y="2024875"/>
            <a:ext cx="1823069" cy="14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350">
                <a:solidFill>
                  <a:schemeClr val="accent1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60"/>
              <a:buFont typeface="Open Sans"/>
              <a:buChar char="​"/>
              <a:defRPr sz="10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86" name="Google Shape;386;p67"/>
          <p:cNvCxnSpPr/>
          <p:nvPr/>
        </p:nvCxnSpPr>
        <p:spPr>
          <a:xfrm>
            <a:off x="4914989" y="2010104"/>
            <a:ext cx="1845046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Row 2, box 3: text in indigo" id="387" name="Google Shape;387;p67"/>
          <p:cNvSpPr txBox="1"/>
          <p:nvPr>
            <p:ph idx="7" type="body"/>
          </p:nvPr>
        </p:nvSpPr>
        <p:spPr>
          <a:xfrm>
            <a:off x="4898592" y="2024875"/>
            <a:ext cx="1858692" cy="14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noAutofit/>
          </a:bodyPr>
          <a:lstStyle>
            <a:lvl1pPr indent="-33147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Char char="​"/>
              <a:defRPr sz="1350">
                <a:solidFill>
                  <a:schemeClr val="accent2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60"/>
              <a:buFont typeface="Open Sans"/>
              <a:buChar char="​"/>
              <a:defRPr sz="10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cxnSp>
        <p:nvCxnSpPr>
          <p:cNvPr id="388" name="Google Shape;388;p67"/>
          <p:cNvCxnSpPr/>
          <p:nvPr/>
        </p:nvCxnSpPr>
        <p:spPr>
          <a:xfrm>
            <a:off x="6923646" y="2010104"/>
            <a:ext cx="1845046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Row 2, box 4: text in dark green" id="389" name="Google Shape;389;p67"/>
          <p:cNvSpPr txBox="1"/>
          <p:nvPr>
            <p:ph idx="8" type="body"/>
          </p:nvPr>
        </p:nvSpPr>
        <p:spPr>
          <a:xfrm>
            <a:off x="6934377" y="2024875"/>
            <a:ext cx="1841419" cy="14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57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350">
                <a:solidFill>
                  <a:schemeClr val="accent6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60"/>
              <a:buFont typeface="Open Sans"/>
              <a:buChar char="​"/>
              <a:defRPr sz="10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 label: this row shows six, small content boxes in a horiztonal row" id="390" name="Google Shape;390;p67"/>
          <p:cNvSpPr txBox="1"/>
          <p:nvPr>
            <p:ph idx="9" type="body"/>
          </p:nvPr>
        </p:nvSpPr>
        <p:spPr>
          <a:xfrm>
            <a:off x="225087" y="3799141"/>
            <a:ext cx="409603" cy="4935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750">
                <a:solidFill>
                  <a:schemeClr val="dk2"/>
                </a:solidFill>
              </a:defRPr>
            </a:lvl1pPr>
            <a:lvl2pPr indent="-30861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260"/>
              <a:buFont typeface="Open Sans"/>
              <a:buChar char="​"/>
              <a:defRPr sz="10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1" id="391" name="Google Shape;391;p67"/>
          <p:cNvSpPr txBox="1"/>
          <p:nvPr>
            <p:ph idx="13" type="body"/>
          </p:nvPr>
        </p:nvSpPr>
        <p:spPr>
          <a:xfrm>
            <a:off x="836506" y="3717421"/>
            <a:ext cx="1285540" cy="686368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313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Font typeface="Open Sans"/>
              <a:buChar char="​"/>
              <a:defRPr sz="7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2" id="392" name="Google Shape;392;p67"/>
          <p:cNvSpPr txBox="1"/>
          <p:nvPr>
            <p:ph idx="14" type="body"/>
          </p:nvPr>
        </p:nvSpPr>
        <p:spPr>
          <a:xfrm>
            <a:off x="2165298" y="3717421"/>
            <a:ext cx="1285540" cy="686368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313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Font typeface="Open Sans"/>
              <a:buChar char="​"/>
              <a:defRPr sz="7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3" id="393" name="Google Shape;393;p67"/>
          <p:cNvSpPr txBox="1"/>
          <p:nvPr>
            <p:ph idx="15" type="body"/>
          </p:nvPr>
        </p:nvSpPr>
        <p:spPr>
          <a:xfrm>
            <a:off x="3494090" y="3717421"/>
            <a:ext cx="1285540" cy="686368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313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Font typeface="Open Sans"/>
              <a:buChar char="​"/>
              <a:defRPr sz="7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4" id="394" name="Google Shape;394;p67"/>
          <p:cNvSpPr txBox="1"/>
          <p:nvPr>
            <p:ph idx="16" type="body"/>
          </p:nvPr>
        </p:nvSpPr>
        <p:spPr>
          <a:xfrm>
            <a:off x="4822882" y="3717421"/>
            <a:ext cx="1285540" cy="686368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313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Font typeface="Open Sans"/>
              <a:buChar char="​"/>
              <a:defRPr sz="7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5" id="395" name="Google Shape;395;p67"/>
          <p:cNvSpPr txBox="1"/>
          <p:nvPr>
            <p:ph idx="17" type="body"/>
          </p:nvPr>
        </p:nvSpPr>
        <p:spPr>
          <a:xfrm>
            <a:off x="6151674" y="3717421"/>
            <a:ext cx="1285540" cy="686368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313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Font typeface="Open Sans"/>
              <a:buChar char="​"/>
              <a:defRPr sz="7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Row 3, text box 6" id="396" name="Google Shape;396;p67"/>
          <p:cNvSpPr txBox="1"/>
          <p:nvPr>
            <p:ph idx="18" type="body"/>
          </p:nvPr>
        </p:nvSpPr>
        <p:spPr>
          <a:xfrm>
            <a:off x="7480464" y="3717421"/>
            <a:ext cx="1285540" cy="686368"/>
          </a:xfrm>
          <a:prstGeom prst="rect">
            <a:avLst/>
          </a:prstGeom>
          <a:solidFill>
            <a:srgbClr val="F4F8FA"/>
          </a:solidFill>
          <a:ln cap="flat" cmpd="sng" w="12700">
            <a:solidFill>
              <a:schemeClr val="accent2">
                <a:alpha val="24313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82875">
            <a:noAutofit/>
          </a:bodyPr>
          <a:lstStyle>
            <a:lvl1pPr indent="-297180" lvl="0" marL="4572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dk2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900"/>
              <a:buFont typeface="Open Sans"/>
              <a:buChar char="​"/>
              <a:defRPr sz="750"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397" name="Google Shape;397;p67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Bleed Photo 2" showMasterSp="0">
  <p:cSld name="Full-Bleed Photo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74920"/>
            <a:ext cx="9144000" cy="7141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8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 picture containing text&#10;&#10;Description automatically generated" id="401" name="Google Shape;40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2859"/>
            <a:ext cx="971800" cy="46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- Leaf" showMasterSp="0">
  <p:cSld name="Big Statement - Leaf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69"/>
          <p:cNvGrpSpPr/>
          <p:nvPr/>
        </p:nvGrpSpPr>
        <p:grpSpPr>
          <a:xfrm>
            <a:off x="-1880508" y="-3879077"/>
            <a:ext cx="12377198" cy="12373975"/>
            <a:chOff x="-2506692" y="-5172103"/>
            <a:chExt cx="16498633" cy="16498633"/>
          </a:xfrm>
        </p:grpSpPr>
        <p:sp>
          <p:nvSpPr>
            <p:cNvPr id="404" name="Google Shape;404;p69"/>
            <p:cNvSpPr/>
            <p:nvPr/>
          </p:nvSpPr>
          <p:spPr>
            <a:xfrm rot="2700000">
              <a:off x="810400" y="-3656857"/>
              <a:ext cx="9864449" cy="13468141"/>
            </a:xfrm>
            <a:custGeom>
              <a:rect b="b" l="l" r="r" t="t"/>
              <a:pathLst>
                <a:path extrusionOk="0" h="13468141" w="9864449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5" name="Google Shape;405;p69"/>
            <p:cNvSpPr/>
            <p:nvPr/>
          </p:nvSpPr>
          <p:spPr>
            <a:xfrm rot="2700000">
              <a:off x="9037252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4000">
                  <a:schemeClr val="accent4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06" name="Google Shape;406;p69"/>
          <p:cNvSpPr txBox="1"/>
          <p:nvPr>
            <p:ph idx="1" type="body"/>
          </p:nvPr>
        </p:nvSpPr>
        <p:spPr>
          <a:xfrm>
            <a:off x="456129" y="1675253"/>
            <a:ext cx="4874670" cy="171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27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07" name="Google Shape;407;p69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408" name="Google Shape;40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- Plum" showMasterSp="0">
  <p:cSld name="Big Statement - Plum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70"/>
          <p:cNvGrpSpPr/>
          <p:nvPr/>
        </p:nvGrpSpPr>
        <p:grpSpPr>
          <a:xfrm>
            <a:off x="-1880508" y="-3879077"/>
            <a:ext cx="12377198" cy="12373975"/>
            <a:chOff x="-2506692" y="-5172103"/>
            <a:chExt cx="16498633" cy="16498633"/>
          </a:xfrm>
        </p:grpSpPr>
        <p:sp>
          <p:nvSpPr>
            <p:cNvPr id="411" name="Google Shape;411;p70"/>
            <p:cNvSpPr/>
            <p:nvPr/>
          </p:nvSpPr>
          <p:spPr>
            <a:xfrm rot="2700000">
              <a:off x="810400" y="-3656857"/>
              <a:ext cx="9864449" cy="13468141"/>
            </a:xfrm>
            <a:custGeom>
              <a:rect b="b" l="l" r="r" t="t"/>
              <a:pathLst>
                <a:path extrusionOk="0" h="13468141" w="9864449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2" name="Google Shape;412;p70"/>
            <p:cNvSpPr/>
            <p:nvPr/>
          </p:nvSpPr>
          <p:spPr>
            <a:xfrm rot="2700000">
              <a:off x="9037252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rgbClr val="7F35AB"/>
                </a:gs>
                <a:gs pos="24000">
                  <a:srgbClr val="7F35AB"/>
                </a:gs>
                <a:gs pos="87000">
                  <a:srgbClr val="264088"/>
                </a:gs>
                <a:gs pos="100000">
                  <a:srgbClr val="264088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13" name="Google Shape;413;p70"/>
          <p:cNvSpPr txBox="1"/>
          <p:nvPr>
            <p:ph idx="1" type="body"/>
          </p:nvPr>
        </p:nvSpPr>
        <p:spPr>
          <a:xfrm>
            <a:off x="456129" y="1675253"/>
            <a:ext cx="4874670" cy="171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27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14" name="Google Shape;414;p70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415" name="Google Shape;41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- Aqua" showMasterSp="0">
  <p:cSld name="Big Statement - Aqua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71"/>
          <p:cNvGrpSpPr/>
          <p:nvPr/>
        </p:nvGrpSpPr>
        <p:grpSpPr>
          <a:xfrm>
            <a:off x="-1880508" y="-3879077"/>
            <a:ext cx="12377198" cy="12373975"/>
            <a:chOff x="-2506692" y="-5172103"/>
            <a:chExt cx="16498633" cy="16498633"/>
          </a:xfrm>
        </p:grpSpPr>
        <p:sp>
          <p:nvSpPr>
            <p:cNvPr id="418" name="Google Shape;418;p71"/>
            <p:cNvSpPr/>
            <p:nvPr/>
          </p:nvSpPr>
          <p:spPr>
            <a:xfrm rot="2700000">
              <a:off x="810400" y="-3656857"/>
              <a:ext cx="9864449" cy="13468141"/>
            </a:xfrm>
            <a:custGeom>
              <a:rect b="b" l="l" r="r" t="t"/>
              <a:pathLst>
                <a:path extrusionOk="0" h="13468141" w="9864449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19" name="Google Shape;419;p71"/>
            <p:cNvSpPr/>
            <p:nvPr/>
          </p:nvSpPr>
          <p:spPr>
            <a:xfrm rot="2700000">
              <a:off x="9037252" y="3334944"/>
              <a:ext cx="970552" cy="4540137"/>
            </a:xfrm>
            <a:custGeom>
              <a:rect b="b" l="l" r="r" t="t"/>
              <a:pathLst>
                <a:path extrusionOk="0" h="4540137" w="970552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3"/>
                </a:gs>
                <a:gs pos="87000">
                  <a:schemeClr val="accent1"/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20" name="Google Shape;420;p71"/>
          <p:cNvSpPr txBox="1"/>
          <p:nvPr>
            <p:ph idx="1" type="body"/>
          </p:nvPr>
        </p:nvSpPr>
        <p:spPr>
          <a:xfrm>
            <a:off x="456129" y="1675253"/>
            <a:ext cx="4874670" cy="171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27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21" name="Google Shape;421;p71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&#10;&#10;Description automatically generated with low confidence" id="422" name="Google Shape;422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with Icon - Ocean">
  <p:cSld name="Big Statement with Icon - Ocean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2"/>
          <p:cNvSpPr txBox="1"/>
          <p:nvPr>
            <p:ph idx="1" type="body"/>
          </p:nvPr>
        </p:nvSpPr>
        <p:spPr>
          <a:xfrm>
            <a:off x="456129" y="1885951"/>
            <a:ext cx="4168695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27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25" name="Google Shape;425;p72"/>
          <p:cNvSpPr/>
          <p:nvPr/>
        </p:nvSpPr>
        <p:spPr>
          <a:xfrm>
            <a:off x="4035841" y="-60460"/>
            <a:ext cx="5108805" cy="5116025"/>
          </a:xfrm>
          <a:custGeom>
            <a:rect b="b" l="l" r="r" t="t"/>
            <a:pathLst>
              <a:path extrusionOk="0" h="6858000" w="6846538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  <a:gs pos="100000">
                <a:srgbClr val="F4F8F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descr="place icon in center" id="426" name="Google Shape;426;p72"/>
          <p:cNvSpPr/>
          <p:nvPr/>
        </p:nvSpPr>
        <p:spPr>
          <a:xfrm>
            <a:off x="5456782" y="1136395"/>
            <a:ext cx="2802664" cy="2801934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4524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7" name="Google Shape;427;p72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with Icon - Indigo">
  <p:cSld name="Big Statement with Icon - Indigo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3"/>
          <p:cNvSpPr txBox="1"/>
          <p:nvPr>
            <p:ph idx="1" type="body"/>
          </p:nvPr>
        </p:nvSpPr>
        <p:spPr>
          <a:xfrm>
            <a:off x="456129" y="1885951"/>
            <a:ext cx="394188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27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30" name="Google Shape;430;p73"/>
          <p:cNvSpPr/>
          <p:nvPr/>
        </p:nvSpPr>
        <p:spPr>
          <a:xfrm>
            <a:off x="4035841" y="-60460"/>
            <a:ext cx="5108805" cy="5116025"/>
          </a:xfrm>
          <a:custGeom>
            <a:rect b="b" l="l" r="r" t="t"/>
            <a:pathLst>
              <a:path extrusionOk="0" h="6858000" w="6846538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  <a:gs pos="100000">
                <a:srgbClr val="F4F8F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descr="place icon in center" id="431" name="Google Shape;431;p73"/>
          <p:cNvSpPr/>
          <p:nvPr/>
        </p:nvSpPr>
        <p:spPr>
          <a:xfrm rot="10800000">
            <a:off x="5456782" y="1136395"/>
            <a:ext cx="2802664" cy="2801934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4524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73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with Icon - Plum">
  <p:cSld name="Big Statement with Icon - Plum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4"/>
          <p:cNvSpPr txBox="1"/>
          <p:nvPr>
            <p:ph idx="1" type="body"/>
          </p:nvPr>
        </p:nvSpPr>
        <p:spPr>
          <a:xfrm>
            <a:off x="456130" y="1885951"/>
            <a:ext cx="3486182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2700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35" name="Google Shape;435;p74"/>
          <p:cNvSpPr/>
          <p:nvPr/>
        </p:nvSpPr>
        <p:spPr>
          <a:xfrm>
            <a:off x="4035841" y="-60460"/>
            <a:ext cx="5108805" cy="5116025"/>
          </a:xfrm>
          <a:custGeom>
            <a:rect b="b" l="l" r="r" t="t"/>
            <a:pathLst>
              <a:path extrusionOk="0" h="6858000" w="6846538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  <a:gs pos="100000">
                <a:srgbClr val="F4F8F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descr="place icon in center" id="436" name="Google Shape;436;p74"/>
          <p:cNvSpPr/>
          <p:nvPr/>
        </p:nvSpPr>
        <p:spPr>
          <a:xfrm>
            <a:off x="5456782" y="1136395"/>
            <a:ext cx="2802664" cy="2801934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4524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74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628650" y="388144"/>
            <a:ext cx="78867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  <a:defRPr i="0" sz="2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pen Sans"/>
              <a:buNone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628650" y="1143000"/>
            <a:ext cx="78867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•"/>
              <a:defRPr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•"/>
              <a:defRPr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•"/>
              <a:defRPr i="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•"/>
              <a:defRPr i="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•"/>
              <a:defRPr i="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•"/>
              <a:defRPr i="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•"/>
              <a:defRPr i="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•"/>
              <a:defRPr i="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with Photo">
  <p:cSld name="Big Statement with Photo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5"/>
          <p:cNvSpPr txBox="1"/>
          <p:nvPr>
            <p:ph idx="1" type="body"/>
          </p:nvPr>
        </p:nvSpPr>
        <p:spPr>
          <a:xfrm>
            <a:off x="456129" y="1885951"/>
            <a:ext cx="4115455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27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40" name="Google Shape;440;p75"/>
          <p:cNvSpPr/>
          <p:nvPr>
            <p:ph idx="2" type="pic"/>
          </p:nvPr>
        </p:nvSpPr>
        <p:spPr>
          <a:xfrm>
            <a:off x="5090592" y="0"/>
            <a:ext cx="4053409" cy="5073599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75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istic">
  <p:cSld name="Big Statistic">
    <p:bg>
      <p:bgPr>
        <a:solidFill>
          <a:srgbClr val="F4F8FA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76"/>
          <p:cNvGrpSpPr/>
          <p:nvPr/>
        </p:nvGrpSpPr>
        <p:grpSpPr>
          <a:xfrm>
            <a:off x="0" y="0"/>
            <a:ext cx="9143998" cy="3895048"/>
            <a:chOff x="0" y="0"/>
            <a:chExt cx="12188822" cy="5193397"/>
          </a:xfrm>
        </p:grpSpPr>
        <p:sp>
          <p:nvSpPr>
            <p:cNvPr id="444" name="Google Shape;444;p76"/>
            <p:cNvSpPr/>
            <p:nvPr/>
          </p:nvSpPr>
          <p:spPr>
            <a:xfrm>
              <a:off x="0" y="0"/>
              <a:ext cx="12188822" cy="43322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5" name="Google Shape;445;p76"/>
            <p:cNvSpPr/>
            <p:nvPr/>
          </p:nvSpPr>
          <p:spPr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descr="Doughnut chart label 3" id="446" name="Google Shape;446;p76"/>
          <p:cNvSpPr txBox="1"/>
          <p:nvPr>
            <p:ph idx="1" type="body"/>
          </p:nvPr>
        </p:nvSpPr>
        <p:spPr>
          <a:xfrm>
            <a:off x="4573191" y="1885950"/>
            <a:ext cx="3771692" cy="1028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3434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Char char="​"/>
              <a:defRPr sz="2700">
                <a:solidFill>
                  <a:schemeClr val="accent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47" name="Google Shape;447;p76"/>
          <p:cNvSpPr/>
          <p:nvPr>
            <p:ph idx="2" type="chart"/>
          </p:nvPr>
        </p:nvSpPr>
        <p:spPr>
          <a:xfrm>
            <a:off x="497134" y="542248"/>
            <a:ext cx="3361067" cy="33601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b="0" i="0" sz="15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b="0" i="0" sz="135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–"/>
              <a:defRPr b="0" i="0" sz="1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b="0" i="0" sz="105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  <a:defRPr b="0" i="0" sz="105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b="0" i="0" sz="105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TR"/>
              <a:buChar char="-"/>
              <a:defRPr b="0" i="0" sz="105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b="0" i="0" sz="105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TR"/>
              <a:buChar char="-"/>
              <a:defRPr b="0" i="0" sz="105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descr="Doughnut chart label 1" id="448" name="Google Shape;448;p76"/>
          <p:cNvSpPr txBox="1"/>
          <p:nvPr>
            <p:ph idx="3" type="body"/>
          </p:nvPr>
        </p:nvSpPr>
        <p:spPr>
          <a:xfrm>
            <a:off x="456366" y="4130360"/>
            <a:ext cx="1028566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Doughnut chart label 2" id="449" name="Google Shape;449;p76"/>
          <p:cNvSpPr txBox="1"/>
          <p:nvPr>
            <p:ph idx="4" type="body"/>
          </p:nvPr>
        </p:nvSpPr>
        <p:spPr>
          <a:xfrm>
            <a:off x="1827788" y="4130360"/>
            <a:ext cx="1028566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Doughnut chart label 4" id="450" name="Google Shape;450;p76"/>
          <p:cNvSpPr txBox="1"/>
          <p:nvPr>
            <p:ph idx="5" type="body"/>
          </p:nvPr>
        </p:nvSpPr>
        <p:spPr>
          <a:xfrm>
            <a:off x="3196660" y="4130360"/>
            <a:ext cx="1028566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Doughnut chart label 5" id="451" name="Google Shape;451;p76"/>
          <p:cNvSpPr txBox="1"/>
          <p:nvPr>
            <p:ph idx="6" type="body"/>
          </p:nvPr>
        </p:nvSpPr>
        <p:spPr>
          <a:xfrm>
            <a:off x="4567271" y="4130360"/>
            <a:ext cx="1028566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descr="Doughnut chart label 6" id="452" name="Google Shape;452;p76"/>
          <p:cNvSpPr txBox="1"/>
          <p:nvPr>
            <p:ph idx="7" type="body"/>
          </p:nvPr>
        </p:nvSpPr>
        <p:spPr>
          <a:xfrm>
            <a:off x="5942051" y="4130360"/>
            <a:ext cx="1028566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718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080"/>
              <a:buChar char="​"/>
              <a:defRPr sz="900">
                <a:solidFill>
                  <a:schemeClr val="dk2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3pPr>
            <a:lvl4pPr indent="-331469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4pPr>
            <a:lvl5pPr indent="-33147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–"/>
              <a:defRPr/>
            </a:lvl5pPr>
            <a:lvl6pPr indent="-331470" lvl="5" marL="2743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6pPr>
            <a:lvl7pPr indent="-331470" lvl="6" marL="3200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7pPr>
            <a:lvl8pPr indent="-331470" lvl="7" marL="3657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•"/>
              <a:defRPr/>
            </a:lvl8pPr>
            <a:lvl9pPr indent="-331470" lvl="8" marL="411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Char char="-"/>
              <a:defRPr/>
            </a:lvl9pPr>
          </a:lstStyle>
          <a:p/>
        </p:txBody>
      </p:sp>
      <p:sp>
        <p:nvSpPr>
          <p:cNvPr id="453" name="Google Shape;453;p76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/ Closing - Plum" showMasterSp="0">
  <p:cSld name="Thank You / Closing - Plum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77"/>
          <p:cNvGrpSpPr/>
          <p:nvPr/>
        </p:nvGrpSpPr>
        <p:grpSpPr>
          <a:xfrm>
            <a:off x="-1301280" y="-1300035"/>
            <a:ext cx="5754983" cy="5754903"/>
            <a:chOff x="-1734588" y="-1733380"/>
            <a:chExt cx="7671312" cy="7673204"/>
          </a:xfrm>
        </p:grpSpPr>
        <p:sp>
          <p:nvSpPr>
            <p:cNvPr id="456" name="Google Shape;456;p77"/>
            <p:cNvSpPr/>
            <p:nvPr/>
          </p:nvSpPr>
          <p:spPr>
            <a:xfrm rot="2700000">
              <a:off x="874528" y="-2095620"/>
              <a:ext cx="2453081" cy="8395793"/>
            </a:xfrm>
            <a:custGeom>
              <a:rect b="b" l="l" r="r" t="t"/>
              <a:pathLst>
                <a:path extrusionOk="0" h="8395793" w="2453081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7" name="Google Shape;457;p77"/>
            <p:cNvSpPr/>
            <p:nvPr/>
          </p:nvSpPr>
          <p:spPr>
            <a:xfrm rot="-2700000">
              <a:off x="-1169136" y="3117277"/>
              <a:ext cx="6372785" cy="667126"/>
            </a:xfrm>
            <a:custGeom>
              <a:rect b="b" l="l" r="r" t="t"/>
              <a:pathLst>
                <a:path extrusionOk="0" h="667126" w="6372785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6000">
                  <a:srgbClr val="FFFFFF">
                    <a:alpha val="0"/>
                  </a:srgbClr>
                </a:gs>
                <a:gs pos="77000">
                  <a:srgbClr val="FFFFFF"/>
                </a:gs>
                <a:gs pos="100000">
                  <a:srgbClr val="FFFFFF"/>
                </a:gs>
              </a:gsLst>
              <a:lin ang="7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58" name="Google Shape;458;p77"/>
          <p:cNvSpPr txBox="1"/>
          <p:nvPr/>
        </p:nvSpPr>
        <p:spPr>
          <a:xfrm>
            <a:off x="5343576" y="3100273"/>
            <a:ext cx="2689868" cy="519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Proxima Nova"/>
              <a:buNone/>
            </a:pPr>
            <a:r>
              <a:rPr b="0" i="0" lang="en" sz="375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 with low confidence" id="459" name="Google Shape;459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/ Closing - Aqua" showMasterSp="0">
  <p:cSld name="Thank You / Closing - Aqua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78"/>
          <p:cNvGrpSpPr/>
          <p:nvPr/>
        </p:nvGrpSpPr>
        <p:grpSpPr>
          <a:xfrm>
            <a:off x="-1301280" y="-1300035"/>
            <a:ext cx="5754983" cy="5754903"/>
            <a:chOff x="-1734588" y="-1733380"/>
            <a:chExt cx="7671312" cy="7673204"/>
          </a:xfrm>
        </p:grpSpPr>
        <p:sp>
          <p:nvSpPr>
            <p:cNvPr id="462" name="Google Shape;462;p78"/>
            <p:cNvSpPr/>
            <p:nvPr/>
          </p:nvSpPr>
          <p:spPr>
            <a:xfrm rot="2700000">
              <a:off x="874528" y="-2095620"/>
              <a:ext cx="2453081" cy="8395793"/>
            </a:xfrm>
            <a:custGeom>
              <a:rect b="b" l="l" r="r" t="t"/>
              <a:pathLst>
                <a:path extrusionOk="0" h="8395793" w="2453081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3" name="Google Shape;463;p78"/>
            <p:cNvSpPr/>
            <p:nvPr/>
          </p:nvSpPr>
          <p:spPr>
            <a:xfrm rot="-2700000">
              <a:off x="-1169136" y="3117277"/>
              <a:ext cx="6372785" cy="667126"/>
            </a:xfrm>
            <a:custGeom>
              <a:rect b="b" l="l" r="r" t="t"/>
              <a:pathLst>
                <a:path extrusionOk="0" h="667126" w="6372785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6000">
                  <a:srgbClr val="FFFFFF">
                    <a:alpha val="0"/>
                  </a:srgbClr>
                </a:gs>
                <a:gs pos="77000">
                  <a:srgbClr val="FFFFFF"/>
                </a:gs>
                <a:gs pos="100000">
                  <a:srgbClr val="FFFFFF"/>
                </a:gs>
              </a:gsLst>
              <a:lin ang="7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64" name="Google Shape;464;p78"/>
          <p:cNvSpPr txBox="1"/>
          <p:nvPr/>
        </p:nvSpPr>
        <p:spPr>
          <a:xfrm>
            <a:off x="5343576" y="3100273"/>
            <a:ext cx="2689868" cy="519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Proxima Nova"/>
              <a:buNone/>
            </a:pPr>
            <a:r>
              <a:rPr b="0" i="0" lang="en" sz="375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 with low confidence" id="465" name="Google Shape;46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" showMasterSp="0">
  <p:cSld name="DO NOT USE">
    <p:bg>
      <p:bgPr>
        <a:solidFill>
          <a:srgbClr val="EC7700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9"/>
          <p:cNvSpPr txBox="1"/>
          <p:nvPr/>
        </p:nvSpPr>
        <p:spPr>
          <a:xfrm>
            <a:off x="454913" y="541421"/>
            <a:ext cx="8159535" cy="3660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Arial"/>
              <a:buNone/>
            </a:pPr>
            <a:r>
              <a:rPr b="0" i="0" lang="en" sz="4050" u="none" cap="none" strike="noStrike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DO NOT USE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Arial"/>
              <a:buNone/>
            </a:pPr>
            <a:r>
              <a:t/>
            </a:r>
            <a:endParaRPr b="0" i="0" sz="4050" u="none" cap="none" strike="noStrike">
              <a:solidFill>
                <a:srgbClr val="1F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Arial"/>
              <a:buNone/>
            </a:pPr>
            <a:r>
              <a:rPr b="0" i="0" lang="en" sz="4050" u="none" cap="none" strike="noStrike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ALL LAYOUTS PAST THIS ARE NOT PART OF THIS TEMPLATE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– Split">
  <p:cSld name="5 – Spli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3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" name="Google Shape;44;p33"/>
          <p:cNvGrpSpPr/>
          <p:nvPr/>
        </p:nvGrpSpPr>
        <p:grpSpPr>
          <a:xfrm>
            <a:off x="287510" y="4854616"/>
            <a:ext cx="634883" cy="148739"/>
            <a:chOff x="1841475" y="2392725"/>
            <a:chExt cx="3928925" cy="920275"/>
          </a:xfrm>
        </p:grpSpPr>
        <p:sp>
          <p:nvSpPr>
            <p:cNvPr id="45" name="Google Shape;45;p3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roxima Nova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" name="Google Shape;46;p3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roxima Nova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7" name="Google Shape;47;p3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roxima Nova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" name="Google Shape;48;p3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roxima Nova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9" name="Google Shape;49;p3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roxima Nova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0" name="Google Shape;50;p3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roxima Nova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1" name="Google Shape;51;p3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roxima Nova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" name="Google Shape;52;p3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roxima Nova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3" name="Google Shape;53;p33"/>
          <p:cNvSpPr txBox="1"/>
          <p:nvPr>
            <p:ph type="title"/>
          </p:nvPr>
        </p:nvSpPr>
        <p:spPr>
          <a:xfrm>
            <a:off x="192475" y="151275"/>
            <a:ext cx="8663181" cy="393975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roxima Nova"/>
              <a:buNone/>
              <a:defRPr b="1" sz="24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425"/>
            </a:lvl9pPr>
          </a:lstStyle>
          <a:p/>
        </p:txBody>
      </p:sp>
      <p:cxnSp>
        <p:nvCxnSpPr>
          <p:cNvPr id="54" name="Google Shape;54;p33"/>
          <p:cNvCxnSpPr/>
          <p:nvPr/>
        </p:nvCxnSpPr>
        <p:spPr>
          <a:xfrm rot="10800000">
            <a:off x="4572000" y="905625"/>
            <a:ext cx="0" cy="3764475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33"/>
          <p:cNvSpPr txBox="1"/>
          <p:nvPr>
            <p:ph idx="1" type="body"/>
          </p:nvPr>
        </p:nvSpPr>
        <p:spPr>
          <a:xfrm>
            <a:off x="192475" y="900400"/>
            <a:ext cx="4112046" cy="3769425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6550" lvl="1" marL="9144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6550" lvl="2" marL="13716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6550" lvl="3" marL="18288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6550" lvl="4" marL="22860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6550" lvl="5" marL="27432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6550" lvl="6" marL="32004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6550" lvl="7" marL="36576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6550" lvl="8" marL="4114800" algn="l">
              <a:lnSpc>
                <a:spcPct val="110000"/>
              </a:lnSpc>
              <a:spcBef>
                <a:spcPts val="975"/>
              </a:spcBef>
              <a:spcAft>
                <a:spcPts val="975"/>
              </a:spcAft>
              <a:buClr>
                <a:schemeClr val="dk1"/>
              </a:buClr>
              <a:buSzPts val="1700"/>
              <a:buFont typeface="Proxima Nova"/>
              <a:buChar char="■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33"/>
          <p:cNvSpPr txBox="1"/>
          <p:nvPr>
            <p:ph idx="2" type="body"/>
          </p:nvPr>
        </p:nvSpPr>
        <p:spPr>
          <a:xfrm>
            <a:off x="4750000" y="900400"/>
            <a:ext cx="4112046" cy="3769425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3655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6550" lvl="1" marL="9144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6550" lvl="2" marL="13716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6550" lvl="3" marL="18288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6550" lvl="4" marL="22860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6550" lvl="5" marL="27432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■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6550" lvl="6" marL="32004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6550" lvl="7" marL="3657600" algn="l">
              <a:lnSpc>
                <a:spcPct val="110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6550" lvl="8" marL="4114800" algn="l">
              <a:lnSpc>
                <a:spcPct val="110000"/>
              </a:lnSpc>
              <a:spcBef>
                <a:spcPts val="975"/>
              </a:spcBef>
              <a:spcAft>
                <a:spcPts val="975"/>
              </a:spcAft>
              <a:buClr>
                <a:schemeClr val="dk1"/>
              </a:buClr>
              <a:buSzPts val="1700"/>
              <a:buFont typeface="Proxima Nova"/>
              <a:buChar char="■"/>
              <a:defRPr sz="127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" type="subTitle"/>
          </p:nvPr>
        </p:nvSpPr>
        <p:spPr>
          <a:xfrm>
            <a:off x="444766" y="608873"/>
            <a:ext cx="8224157" cy="185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2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40"/>
              <a:buNone/>
              <a:defRPr sz="1200"/>
            </a:lvl9pPr>
          </a:lstStyle>
          <a:p/>
        </p:txBody>
      </p:sp>
      <p:sp>
        <p:nvSpPr>
          <p:cNvPr id="60" name="Google Shape;60;p34"/>
          <p:cNvSpPr txBox="1"/>
          <p:nvPr/>
        </p:nvSpPr>
        <p:spPr>
          <a:xfrm>
            <a:off x="8620451" y="4848606"/>
            <a:ext cx="328578" cy="13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457200" y="1200152"/>
            <a:ext cx="8229600" cy="3435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b="0" i="0" sz="2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1469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–"/>
              <a:defRPr b="0"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861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861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–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861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861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TR"/>
              <a:buChar char="-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8609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8609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TR"/>
              <a:buChar char="-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1" type="ftr"/>
          </p:nvPr>
        </p:nvSpPr>
        <p:spPr>
          <a:xfrm>
            <a:off x="3028548" y="5514023"/>
            <a:ext cx="30869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2" type="sldNum"/>
          </p:nvPr>
        </p:nvSpPr>
        <p:spPr>
          <a:xfrm>
            <a:off x="6458441" y="5514023"/>
            <a:ext cx="205674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3A3A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&#10;&#10;Description automatically generated with low confidence" id="10" name="Google Shape;10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358" y="4656729"/>
            <a:ext cx="929515" cy="441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/>
          <p:nvPr/>
        </p:nvSpPr>
        <p:spPr>
          <a:xfrm>
            <a:off x="0" y="5094514"/>
            <a:ext cx="9146382" cy="48986"/>
          </a:xfrm>
          <a:prstGeom prst="rect">
            <a:avLst/>
          </a:prstGeom>
          <a:gradFill>
            <a:gsLst>
              <a:gs pos="0">
                <a:srgbClr val="F97202"/>
              </a:gs>
              <a:gs pos="74000">
                <a:srgbClr val="FD7D02"/>
              </a:gs>
              <a:gs pos="83000">
                <a:srgbClr val="F9E00B"/>
              </a:gs>
              <a:gs pos="100000">
                <a:srgbClr val="5FAB4E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1" Type="http://schemas.openxmlformats.org/officeDocument/2006/relationships/image" Target="../media/image59.png"/><Relationship Id="rId10" Type="http://schemas.openxmlformats.org/officeDocument/2006/relationships/image" Target="../media/image50.png"/><Relationship Id="rId13" Type="http://schemas.openxmlformats.org/officeDocument/2006/relationships/image" Target="../media/image52.png"/><Relationship Id="rId12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7.png"/><Relationship Id="rId4" Type="http://schemas.openxmlformats.org/officeDocument/2006/relationships/hyperlink" Target="https://keptn.sh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png"/><Relationship Id="rId4" Type="http://schemas.openxmlformats.org/officeDocument/2006/relationships/image" Target="../media/image60.png"/><Relationship Id="rId5" Type="http://schemas.openxmlformats.org/officeDocument/2006/relationships/hyperlink" Target="https://keptn.sh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58.png"/><Relationship Id="rId7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4.png"/><Relationship Id="rId4" Type="http://schemas.openxmlformats.org/officeDocument/2006/relationships/image" Target="../media/image73.png"/><Relationship Id="rId9" Type="http://schemas.openxmlformats.org/officeDocument/2006/relationships/image" Target="../media/image70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Relationship Id="rId7" Type="http://schemas.openxmlformats.org/officeDocument/2006/relationships/image" Target="../media/image72.png"/><Relationship Id="rId8" Type="http://schemas.openxmlformats.org/officeDocument/2006/relationships/image" Target="../media/image68.png"/><Relationship Id="rId20" Type="http://schemas.openxmlformats.org/officeDocument/2006/relationships/image" Target="../media/image82.png"/><Relationship Id="rId11" Type="http://schemas.openxmlformats.org/officeDocument/2006/relationships/image" Target="../media/image69.png"/><Relationship Id="rId10" Type="http://schemas.openxmlformats.org/officeDocument/2006/relationships/image" Target="../media/image79.png"/><Relationship Id="rId13" Type="http://schemas.openxmlformats.org/officeDocument/2006/relationships/image" Target="../media/image81.png"/><Relationship Id="rId12" Type="http://schemas.openxmlformats.org/officeDocument/2006/relationships/image" Target="../media/image74.png"/><Relationship Id="rId15" Type="http://schemas.openxmlformats.org/officeDocument/2006/relationships/image" Target="../media/image77.png"/><Relationship Id="rId14" Type="http://schemas.openxmlformats.org/officeDocument/2006/relationships/image" Target="../media/image78.png"/><Relationship Id="rId17" Type="http://schemas.openxmlformats.org/officeDocument/2006/relationships/image" Target="../media/image80.png"/><Relationship Id="rId16" Type="http://schemas.openxmlformats.org/officeDocument/2006/relationships/image" Target="../media/image76.png"/><Relationship Id="rId19" Type="http://schemas.openxmlformats.org/officeDocument/2006/relationships/image" Target="../media/image123.png"/><Relationship Id="rId18" Type="http://schemas.openxmlformats.org/officeDocument/2006/relationships/image" Target="../media/image9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Relationship Id="rId7" Type="http://schemas.openxmlformats.org/officeDocument/2006/relationships/image" Target="../media/image92.png"/><Relationship Id="rId8" Type="http://schemas.openxmlformats.org/officeDocument/2006/relationships/image" Target="../media/image101.png"/><Relationship Id="rId20" Type="http://schemas.openxmlformats.org/officeDocument/2006/relationships/image" Target="../media/image104.png"/><Relationship Id="rId22" Type="http://schemas.openxmlformats.org/officeDocument/2006/relationships/image" Target="../media/image116.png"/><Relationship Id="rId21" Type="http://schemas.openxmlformats.org/officeDocument/2006/relationships/image" Target="../media/image103.png"/><Relationship Id="rId24" Type="http://schemas.openxmlformats.org/officeDocument/2006/relationships/image" Target="../media/image105.png"/><Relationship Id="rId23" Type="http://schemas.openxmlformats.org/officeDocument/2006/relationships/image" Target="../media/image100.png"/><Relationship Id="rId25" Type="http://schemas.openxmlformats.org/officeDocument/2006/relationships/image" Target="../media/image109.png"/><Relationship Id="rId11" Type="http://schemas.openxmlformats.org/officeDocument/2006/relationships/image" Target="../media/image88.png"/><Relationship Id="rId10" Type="http://schemas.openxmlformats.org/officeDocument/2006/relationships/image" Target="../media/image97.png"/><Relationship Id="rId13" Type="http://schemas.openxmlformats.org/officeDocument/2006/relationships/image" Target="../media/image95.png"/><Relationship Id="rId12" Type="http://schemas.openxmlformats.org/officeDocument/2006/relationships/image" Target="../media/image96.png"/><Relationship Id="rId15" Type="http://schemas.openxmlformats.org/officeDocument/2006/relationships/image" Target="../media/image93.png"/><Relationship Id="rId14" Type="http://schemas.openxmlformats.org/officeDocument/2006/relationships/image" Target="../media/image91.png"/><Relationship Id="rId17" Type="http://schemas.openxmlformats.org/officeDocument/2006/relationships/image" Target="../media/image98.jpg"/><Relationship Id="rId16" Type="http://schemas.openxmlformats.org/officeDocument/2006/relationships/image" Target="../media/image89.png"/><Relationship Id="rId19" Type="http://schemas.openxmlformats.org/officeDocument/2006/relationships/image" Target="../media/image94.jpg"/><Relationship Id="rId18" Type="http://schemas.openxmlformats.org/officeDocument/2006/relationships/image" Target="../media/image9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2.png"/><Relationship Id="rId4" Type="http://schemas.openxmlformats.org/officeDocument/2006/relationships/image" Target="../media/image111.png"/><Relationship Id="rId5" Type="http://schemas.openxmlformats.org/officeDocument/2006/relationships/image" Target="../media/image106.png"/><Relationship Id="rId6" Type="http://schemas.openxmlformats.org/officeDocument/2006/relationships/image" Target="../media/image62.png"/><Relationship Id="rId7" Type="http://schemas.openxmlformats.org/officeDocument/2006/relationships/image" Target="../media/image1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0.png"/><Relationship Id="rId4" Type="http://schemas.openxmlformats.org/officeDocument/2006/relationships/image" Target="../media/image62.png"/><Relationship Id="rId5" Type="http://schemas.openxmlformats.org/officeDocument/2006/relationships/image" Target="../media/image10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2.png"/><Relationship Id="rId4" Type="http://schemas.openxmlformats.org/officeDocument/2006/relationships/hyperlink" Target="https://artifacthub.io/packages/search?ts_query_web=Kept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3.png"/><Relationship Id="rId4" Type="http://schemas.openxmlformats.org/officeDocument/2006/relationships/hyperlink" Target="https://keptn.sh/docs/quickstart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8.png"/><Relationship Id="rId4" Type="http://schemas.openxmlformats.org/officeDocument/2006/relationships/hyperlink" Target="https://www.youtube.com/watch?v=3EEZmSwMXp8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keptn.sh/community/#slack" TargetMode="External"/><Relationship Id="rId4" Type="http://schemas.openxmlformats.org/officeDocument/2006/relationships/image" Target="../media/image114.png"/><Relationship Id="rId5" Type="http://schemas.openxmlformats.org/officeDocument/2006/relationships/image" Target="../media/image117.png"/><Relationship Id="rId6" Type="http://schemas.openxmlformats.org/officeDocument/2006/relationships/image" Target="../media/image1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0.png"/><Relationship Id="rId4" Type="http://schemas.openxmlformats.org/officeDocument/2006/relationships/image" Target="../media/image115.png"/><Relationship Id="rId5" Type="http://schemas.openxmlformats.org/officeDocument/2006/relationships/hyperlink" Target="https://keptn.sh/" TargetMode="External"/><Relationship Id="rId6" Type="http://schemas.openxmlformats.org/officeDocument/2006/relationships/image" Target="../media/image1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3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Relationship Id="rId8" Type="http://schemas.openxmlformats.org/officeDocument/2006/relationships/image" Target="../media/image22.png"/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5" Type="http://schemas.openxmlformats.org/officeDocument/2006/relationships/image" Target="../media/image36.png"/><Relationship Id="rId14" Type="http://schemas.openxmlformats.org/officeDocument/2006/relationships/image" Target="../media/image35.png"/><Relationship Id="rId17" Type="http://schemas.openxmlformats.org/officeDocument/2006/relationships/image" Target="../media/image30.png"/><Relationship Id="rId16" Type="http://schemas.openxmlformats.org/officeDocument/2006/relationships/image" Target="../media/image37.png"/><Relationship Id="rId19" Type="http://schemas.openxmlformats.org/officeDocument/2006/relationships/image" Target="../media/image39.png"/><Relationship Id="rId18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1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hyperlink" Target="https://landscape.cncf.i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hyperlink" Target="https://twitter.com/dastbe/status/130385817015508172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"/>
          <p:cNvSpPr txBox="1"/>
          <p:nvPr>
            <p:ph type="title"/>
          </p:nvPr>
        </p:nvSpPr>
        <p:spPr>
          <a:xfrm>
            <a:off x="311700" y="445025"/>
            <a:ext cx="8520494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Open Observability is here to help …</a:t>
            </a:r>
            <a:endParaRPr/>
          </a:p>
        </p:txBody>
      </p:sp>
      <p:pic>
        <p:nvPicPr>
          <p:cNvPr id="572" name="Google Shape;5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959" y="2612100"/>
            <a:ext cx="1592474" cy="10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50" y="1164025"/>
            <a:ext cx="2287500" cy="12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5099" y="2237847"/>
            <a:ext cx="1498076" cy="1234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3951" y="2312381"/>
            <a:ext cx="2053071" cy="11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71712" y="3472275"/>
            <a:ext cx="1121445" cy="15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87522" y="3541901"/>
            <a:ext cx="1369500" cy="1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3423" y="3855350"/>
            <a:ext cx="1825725" cy="10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68550" y="3579650"/>
            <a:ext cx="11525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41642" y="1109629"/>
            <a:ext cx="1254843" cy="100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43861" y="981910"/>
            <a:ext cx="1536125" cy="15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441651" y="1451050"/>
            <a:ext cx="1713350" cy="7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05524" y="2591400"/>
            <a:ext cx="1953477" cy="10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887"/>
            <a:ext cx="9144000" cy="5161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9"/>
          <p:cNvGrpSpPr/>
          <p:nvPr/>
        </p:nvGrpSpPr>
        <p:grpSpPr>
          <a:xfrm>
            <a:off x="2877363" y="1185323"/>
            <a:ext cx="1054733" cy="1045524"/>
            <a:chOff x="2725099" y="1067575"/>
            <a:chExt cx="1262397" cy="1251375"/>
          </a:xfrm>
        </p:grpSpPr>
        <p:sp>
          <p:nvSpPr>
            <p:cNvPr id="590" name="Google Shape;590;p9"/>
            <p:cNvSpPr/>
            <p:nvPr/>
          </p:nvSpPr>
          <p:spPr>
            <a:xfrm>
              <a:off x="2850875" y="1128850"/>
              <a:ext cx="977400" cy="1190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1" name="Google Shape;591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25099" y="1067575"/>
              <a:ext cx="1262397" cy="12513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"/>
          <p:cNvSpPr txBox="1"/>
          <p:nvPr>
            <p:ph type="title"/>
          </p:nvPr>
        </p:nvSpPr>
        <p:spPr>
          <a:xfrm>
            <a:off x="554000" y="1573225"/>
            <a:ext cx="38670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60"/>
              <a:t>Have data?</a:t>
            </a:r>
            <a:endParaRPr sz="286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6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60"/>
              <a:t>Act/orchestrate on it!</a:t>
            </a:r>
            <a:endParaRPr sz="2860"/>
          </a:p>
        </p:txBody>
      </p:sp>
      <p:pic>
        <p:nvPicPr>
          <p:cNvPr id="597" name="Google Shape;59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805050"/>
            <a:ext cx="2662200" cy="32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Keptn in other words …</a:t>
            </a:r>
            <a:endParaRPr/>
          </a:p>
        </p:txBody>
      </p:sp>
      <p:sp>
        <p:nvSpPr>
          <p:cNvPr id="604" name="Google Shape;604;p11"/>
          <p:cNvSpPr txBox="1"/>
          <p:nvPr>
            <p:ph idx="1" type="body"/>
          </p:nvPr>
        </p:nvSpPr>
        <p:spPr>
          <a:xfrm>
            <a:off x="311700" y="790925"/>
            <a:ext cx="37590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" sz="2600"/>
              <a:t>Observability</a:t>
            </a:r>
            <a:r>
              <a:rPr b="1" lang="en" sz="2600"/>
              <a:t>-driven </a:t>
            </a:r>
            <a:r>
              <a:rPr b="1" lang="en" sz="2600"/>
              <a:t>orchestration </a:t>
            </a:r>
            <a:r>
              <a:rPr lang="en" sz="2600"/>
              <a:t>for your </a:t>
            </a:r>
            <a:r>
              <a:rPr b="1" lang="en" sz="2600"/>
              <a:t>cloud native</a:t>
            </a:r>
            <a:r>
              <a:rPr lang="en" sz="2600"/>
              <a:t> apps</a:t>
            </a:r>
            <a:endParaRPr sz="2600"/>
          </a:p>
        </p:txBody>
      </p:sp>
      <p:pic>
        <p:nvPicPr>
          <p:cNvPr id="605" name="Google Shape;6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222155"/>
            <a:ext cx="4457701" cy="296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1"/>
          <p:cNvSpPr txBox="1"/>
          <p:nvPr/>
        </p:nvSpPr>
        <p:spPr>
          <a:xfrm>
            <a:off x="6650794" y="4204463"/>
            <a:ext cx="22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https://keptn.sh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2"/>
          <p:cNvSpPr txBox="1"/>
          <p:nvPr>
            <p:ph type="title"/>
          </p:nvPr>
        </p:nvSpPr>
        <p:spPr>
          <a:xfrm>
            <a:off x="628650" y="388144"/>
            <a:ext cx="78867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612" name="Google Shape;612;p12"/>
          <p:cNvSpPr txBox="1"/>
          <p:nvPr>
            <p:ph idx="1" type="body"/>
          </p:nvPr>
        </p:nvSpPr>
        <p:spPr>
          <a:xfrm>
            <a:off x="628650" y="1143000"/>
            <a:ext cx="78867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13" name="Google Shape;6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20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2"/>
          <p:cNvSpPr/>
          <p:nvPr/>
        </p:nvSpPr>
        <p:spPr>
          <a:xfrm>
            <a:off x="221801" y="4259800"/>
            <a:ext cx="8700406" cy="717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Impact"/>
              </a:rPr>
              <a:t>TO ORCHESTRATE THEM ALL</a:t>
            </a:r>
          </a:p>
        </p:txBody>
      </p:sp>
      <p:sp>
        <p:nvSpPr>
          <p:cNvPr id="615" name="Google Shape;615;p12"/>
          <p:cNvSpPr/>
          <p:nvPr/>
        </p:nvSpPr>
        <p:spPr>
          <a:xfrm>
            <a:off x="2486638" y="150500"/>
            <a:ext cx="4170719" cy="7902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Impact"/>
              </a:rPr>
              <a:t>ONE PLATFORM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3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Keptn</a:t>
            </a:r>
            <a:endParaRPr/>
          </a:p>
        </p:txBody>
      </p:sp>
      <p:sp>
        <p:nvSpPr>
          <p:cNvPr id="622" name="Google Shape;622;p13"/>
          <p:cNvSpPr txBox="1"/>
          <p:nvPr>
            <p:ph idx="1" type="body"/>
          </p:nvPr>
        </p:nvSpPr>
        <p:spPr>
          <a:xfrm>
            <a:off x="233775" y="1371600"/>
            <a:ext cx="63906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CNCF Sandbox project</a:t>
            </a:r>
            <a:endParaRPr sz="2200"/>
          </a:p>
          <a:p>
            <a:pPr indent="-3048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Control plane, admin frontend/CLI</a:t>
            </a:r>
            <a:endParaRPr sz="2200"/>
          </a:p>
          <a:p>
            <a:pPr indent="-3048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Observability, dashboards &amp; alerting</a:t>
            </a:r>
            <a:endParaRPr sz="2200"/>
          </a:p>
          <a:p>
            <a:pPr indent="-3048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SLO-driven multistage delivery</a:t>
            </a:r>
            <a:endParaRPr sz="2200"/>
          </a:p>
          <a:p>
            <a:pPr indent="-3048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Operations &amp; remediation</a:t>
            </a:r>
            <a:endParaRPr sz="2200"/>
          </a:p>
        </p:txBody>
      </p:sp>
      <p:pic>
        <p:nvPicPr>
          <p:cNvPr id="623" name="Google Shape;62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7663" y="1012046"/>
            <a:ext cx="3176337" cy="413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3"/>
          <p:cNvPicPr preferRelativeResize="0"/>
          <p:nvPr/>
        </p:nvPicPr>
        <p:blipFill rotWithShape="1">
          <a:blip r:embed="rId4">
            <a:alphaModFix/>
          </a:blip>
          <a:srcRect b="23267" l="0" r="0" t="18458"/>
          <a:stretch/>
        </p:blipFill>
        <p:spPr>
          <a:xfrm>
            <a:off x="5967663" y="-91155"/>
            <a:ext cx="3176337" cy="11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13"/>
          <p:cNvSpPr txBox="1"/>
          <p:nvPr/>
        </p:nvSpPr>
        <p:spPr>
          <a:xfrm>
            <a:off x="3341794" y="4675363"/>
            <a:ext cx="22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https://keptn.sh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6930" y="1726209"/>
            <a:ext cx="1309320" cy="157888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4"/>
          <p:cNvSpPr txBox="1"/>
          <p:nvPr/>
        </p:nvSpPr>
        <p:spPr>
          <a:xfrm>
            <a:off x="3250949" y="3285194"/>
            <a:ext cx="170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 Evaluation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14"/>
          <p:cNvPicPr preferRelativeResize="0"/>
          <p:nvPr/>
        </p:nvPicPr>
        <p:blipFill rotWithShape="1">
          <a:blip r:embed="rId4">
            <a:alphaModFix/>
          </a:blip>
          <a:srcRect b="6884" l="7131" r="50138" t="11226"/>
          <a:stretch/>
        </p:blipFill>
        <p:spPr>
          <a:xfrm>
            <a:off x="6138015" y="2660159"/>
            <a:ext cx="1833948" cy="1757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Google Shape;633;p14"/>
          <p:cNvCxnSpPr/>
          <p:nvPr/>
        </p:nvCxnSpPr>
        <p:spPr>
          <a:xfrm>
            <a:off x="4804050" y="2528775"/>
            <a:ext cx="1006800" cy="5610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4" name="Google Shape;634;p14"/>
          <p:cNvSpPr txBox="1"/>
          <p:nvPr/>
        </p:nvSpPr>
        <p:spPr>
          <a:xfrm>
            <a:off x="6138015" y="4291550"/>
            <a:ext cx="19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4,000+ apps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4"/>
          <p:cNvSpPr txBox="1"/>
          <p:nvPr/>
        </p:nvSpPr>
        <p:spPr>
          <a:xfrm>
            <a:off x="1262438" y="3685400"/>
            <a:ext cx="143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 / SLI Providers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Google Shape;636;p14"/>
          <p:cNvCxnSpPr/>
          <p:nvPr/>
        </p:nvCxnSpPr>
        <p:spPr>
          <a:xfrm>
            <a:off x="2578650" y="2322325"/>
            <a:ext cx="6723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37" name="Google Shape;637;p14"/>
          <p:cNvPicPr preferRelativeResize="0"/>
          <p:nvPr/>
        </p:nvPicPr>
        <p:blipFill rotWithShape="1">
          <a:blip r:embed="rId5">
            <a:alphaModFix/>
          </a:blip>
          <a:srcRect b="17173" l="3429" r="77964" t="57992"/>
          <a:stretch/>
        </p:blipFill>
        <p:spPr>
          <a:xfrm>
            <a:off x="5718950" y="419300"/>
            <a:ext cx="2740349" cy="194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14"/>
          <p:cNvCxnSpPr/>
          <p:nvPr/>
        </p:nvCxnSpPr>
        <p:spPr>
          <a:xfrm flipH="1" rot="10800000">
            <a:off x="4804050" y="1428350"/>
            <a:ext cx="1062000" cy="5049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39" name="Google Shape;639;p14"/>
          <p:cNvPicPr preferRelativeResize="0"/>
          <p:nvPr/>
        </p:nvPicPr>
        <p:blipFill rotWithShape="1">
          <a:blip r:embed="rId6">
            <a:alphaModFix/>
          </a:blip>
          <a:srcRect b="38153" l="37550" r="50568" t="7935"/>
          <a:stretch/>
        </p:blipFill>
        <p:spPr>
          <a:xfrm>
            <a:off x="1233225" y="747425"/>
            <a:ext cx="1497226" cy="29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4"/>
          <p:cNvSpPr txBox="1"/>
          <p:nvPr/>
        </p:nvSpPr>
        <p:spPr>
          <a:xfrm rot="1711690">
            <a:off x="4763867" y="2486523"/>
            <a:ext cx="1366861" cy="4001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Notifications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4"/>
          <p:cNvSpPr txBox="1"/>
          <p:nvPr/>
        </p:nvSpPr>
        <p:spPr>
          <a:xfrm rot="-1591342">
            <a:off x="4447247" y="1347061"/>
            <a:ext cx="1621105" cy="4000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Auto-remediation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99722" y="1623422"/>
            <a:ext cx="830147" cy="56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5"/>
          <p:cNvSpPr/>
          <p:nvPr/>
        </p:nvSpPr>
        <p:spPr>
          <a:xfrm>
            <a:off x="4442248" y="1256414"/>
            <a:ext cx="3833100" cy="2907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E6C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5"/>
          <p:cNvSpPr/>
          <p:nvPr/>
        </p:nvSpPr>
        <p:spPr>
          <a:xfrm>
            <a:off x="393405" y="1256414"/>
            <a:ext cx="3833100" cy="2907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E6C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5"/>
          <p:cNvSpPr/>
          <p:nvPr/>
        </p:nvSpPr>
        <p:spPr>
          <a:xfrm>
            <a:off x="4976039" y="2666299"/>
            <a:ext cx="2887200" cy="90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0E6C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5"/>
          <p:cNvSpPr txBox="1"/>
          <p:nvPr>
            <p:ph type="title"/>
          </p:nvPr>
        </p:nvSpPr>
        <p:spPr>
          <a:xfrm>
            <a:off x="471504" y="291100"/>
            <a:ext cx="80556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r>
              <a:rPr lang="en">
                <a:solidFill>
                  <a:schemeClr val="dk1"/>
                </a:solidFill>
              </a:rPr>
              <a:t>Automated Data-Driven </a:t>
            </a:r>
            <a:r>
              <a:rPr lang="en">
                <a:solidFill>
                  <a:schemeClr val="dk1"/>
                </a:solidFill>
              </a:rPr>
              <a:t>Orchestration of all your tools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Icon&#10;&#10;Description automatically generated" id="651" name="Google Shape;65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6961" y="1533525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person&#10;&#10;Description automatically generated with low confidence" id="652" name="Google Shape;6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138" y="2212332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7762" y="2787581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54" name="Google Shape;65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052" y="2797513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55" name="Google Shape;65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8581" y="1985421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56" name="Google Shape;65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85586" y="2908361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57" name="Google Shape;65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39442" y="2471027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jellyfish in the water&#10;&#10;Description automatically generated with medium confidence" id="658" name="Google Shape;658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36671" y="3507896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59" name="Google Shape;659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4213" y="1606687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660" name="Google Shape;660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31581" y="3054884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first-aid kit&#10;&#10;Description automatically generated" id="661" name="Google Shape;661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04991" y="2918293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62" name="Google Shape;662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78974" y="2131944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, clipart&#10;&#10;Description automatically generated" id="663" name="Google Shape;663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97203" y="3575383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64" name="Google Shape;664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04673" y="3472977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665" name="Google Shape;665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997719" y="2262490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666" name="Google Shape;666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87660" y="3361375"/>
            <a:ext cx="293045" cy="2930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7" name="Google Shape;667;p15"/>
          <p:cNvCxnSpPr/>
          <p:nvPr/>
        </p:nvCxnSpPr>
        <p:spPr>
          <a:xfrm>
            <a:off x="1089766" y="2505377"/>
            <a:ext cx="541800" cy="5853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68" name="Google Shape;668;p15"/>
          <p:cNvCxnSpPr>
            <a:endCxn id="657" idx="1"/>
          </p:cNvCxnSpPr>
          <p:nvPr/>
        </p:nvCxnSpPr>
        <p:spPr>
          <a:xfrm>
            <a:off x="1134142" y="2409050"/>
            <a:ext cx="705300" cy="2085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69" name="Google Shape;669;p15"/>
          <p:cNvCxnSpPr>
            <a:endCxn id="654" idx="0"/>
          </p:cNvCxnSpPr>
          <p:nvPr/>
        </p:nvCxnSpPr>
        <p:spPr>
          <a:xfrm flipH="1">
            <a:off x="912575" y="2505613"/>
            <a:ext cx="75000" cy="2919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70" name="Google Shape;670;p15"/>
          <p:cNvCxnSpPr>
            <a:stCxn id="657" idx="3"/>
            <a:endCxn id="665" idx="1"/>
          </p:cNvCxnSpPr>
          <p:nvPr/>
        </p:nvCxnSpPr>
        <p:spPr>
          <a:xfrm flipH="1" rot="10800000">
            <a:off x="2132487" y="2409050"/>
            <a:ext cx="865200" cy="2085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71" name="Google Shape;671;p15"/>
          <p:cNvCxnSpPr/>
          <p:nvPr/>
        </p:nvCxnSpPr>
        <p:spPr>
          <a:xfrm>
            <a:off x="2142056" y="2617550"/>
            <a:ext cx="276600" cy="3003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72" name="Google Shape;672;p15"/>
          <p:cNvCxnSpPr>
            <a:endCxn id="659" idx="1"/>
          </p:cNvCxnSpPr>
          <p:nvPr/>
        </p:nvCxnSpPr>
        <p:spPr>
          <a:xfrm>
            <a:off x="2039513" y="1689610"/>
            <a:ext cx="1004700" cy="636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73" name="Google Shape;673;p15"/>
          <p:cNvCxnSpPr/>
          <p:nvPr/>
        </p:nvCxnSpPr>
        <p:spPr>
          <a:xfrm>
            <a:off x="2029733" y="1702037"/>
            <a:ext cx="356100" cy="4047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74" name="Google Shape;674;p15"/>
          <p:cNvCxnSpPr>
            <a:stCxn id="651" idx="2"/>
            <a:endCxn id="662" idx="3"/>
          </p:cNvCxnSpPr>
          <p:nvPr/>
        </p:nvCxnSpPr>
        <p:spPr>
          <a:xfrm flipH="1">
            <a:off x="1772084" y="1826570"/>
            <a:ext cx="101400" cy="4518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75" name="Google Shape;675;p15"/>
          <p:cNvCxnSpPr>
            <a:stCxn id="666" idx="3"/>
            <a:endCxn id="663" idx="1"/>
          </p:cNvCxnSpPr>
          <p:nvPr/>
        </p:nvCxnSpPr>
        <p:spPr>
          <a:xfrm>
            <a:off x="1280705" y="3507898"/>
            <a:ext cx="716400" cy="2139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76" name="Google Shape;676;p15"/>
          <p:cNvCxnSpPr>
            <a:stCxn id="655" idx="2"/>
            <a:endCxn id="663" idx="0"/>
          </p:cNvCxnSpPr>
          <p:nvPr/>
        </p:nvCxnSpPr>
        <p:spPr>
          <a:xfrm flipH="1">
            <a:off x="2143604" y="2278466"/>
            <a:ext cx="421500" cy="12969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77" name="Google Shape;677;p15"/>
          <p:cNvCxnSpPr>
            <a:stCxn id="659" idx="2"/>
            <a:endCxn id="653" idx="0"/>
          </p:cNvCxnSpPr>
          <p:nvPr/>
        </p:nvCxnSpPr>
        <p:spPr>
          <a:xfrm>
            <a:off x="3190736" y="1899732"/>
            <a:ext cx="473400" cy="8877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78" name="Google Shape;678;p15"/>
          <p:cNvCxnSpPr>
            <a:stCxn id="665" idx="2"/>
            <a:endCxn id="661" idx="0"/>
          </p:cNvCxnSpPr>
          <p:nvPr/>
        </p:nvCxnSpPr>
        <p:spPr>
          <a:xfrm flipH="1">
            <a:off x="3051542" y="2555535"/>
            <a:ext cx="92700" cy="3627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79" name="Google Shape;679;p15"/>
          <p:cNvCxnSpPr>
            <a:stCxn id="664" idx="0"/>
            <a:endCxn id="656" idx="2"/>
          </p:cNvCxnSpPr>
          <p:nvPr/>
        </p:nvCxnSpPr>
        <p:spPr>
          <a:xfrm rot="10800000">
            <a:off x="2531996" y="3201477"/>
            <a:ext cx="319200" cy="2715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80" name="Google Shape;680;p15"/>
          <p:cNvCxnSpPr>
            <a:stCxn id="660" idx="3"/>
          </p:cNvCxnSpPr>
          <p:nvPr/>
        </p:nvCxnSpPr>
        <p:spPr>
          <a:xfrm>
            <a:off x="1924626" y="3201407"/>
            <a:ext cx="780000" cy="3738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81" name="Google Shape;681;p15"/>
          <p:cNvCxnSpPr>
            <a:endCxn id="658" idx="0"/>
          </p:cNvCxnSpPr>
          <p:nvPr/>
        </p:nvCxnSpPr>
        <p:spPr>
          <a:xfrm flipH="1">
            <a:off x="3583194" y="3094196"/>
            <a:ext cx="81000" cy="4137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82" name="Google Shape;682;p15"/>
          <p:cNvCxnSpPr>
            <a:endCxn id="658" idx="1"/>
          </p:cNvCxnSpPr>
          <p:nvPr/>
        </p:nvCxnSpPr>
        <p:spPr>
          <a:xfrm>
            <a:off x="3067071" y="3211319"/>
            <a:ext cx="369600" cy="4431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" id="683" name="Google Shape;6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4058" y="2802622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person&#10;&#10;Description automatically generated with low confidence" id="684" name="Google Shape;6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8508" y="2804563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9926" y="2793719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86" name="Google Shape;68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0812" y="2793718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87" name="Google Shape;68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38529" y="3210606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88" name="Google Shape;68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70366" y="2804562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jellyfish in the water&#10;&#10;Description automatically generated with medium confidence" id="689" name="Google Shape;68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49705" y="3172626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90" name="Google Shape;69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93579" y="3169250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691" name="Google Shape;691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582882" y="2804563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, clipart&#10;&#10;Description automatically generated" id="692" name="Google Shape;692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41591" y="3210607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93" name="Google Shape;693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324740" y="2802622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694" name="Google Shape;694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96024" y="3209637"/>
            <a:ext cx="293045" cy="29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695" name="Google Shape;695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87720" y="3210607"/>
            <a:ext cx="293045" cy="29304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5"/>
          <p:cNvSpPr/>
          <p:nvPr/>
        </p:nvSpPr>
        <p:spPr>
          <a:xfrm>
            <a:off x="4976039" y="1933979"/>
            <a:ext cx="2887200" cy="37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0E6C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Control Plane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7" name="Google Shape;697;p15"/>
          <p:cNvCxnSpPr/>
          <p:nvPr/>
        </p:nvCxnSpPr>
        <p:spPr>
          <a:xfrm>
            <a:off x="5305646" y="2367516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8" name="Google Shape;698;p15"/>
          <p:cNvCxnSpPr/>
          <p:nvPr/>
        </p:nvCxnSpPr>
        <p:spPr>
          <a:xfrm rot="10800000">
            <a:off x="5387720" y="2362334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9" name="Google Shape;699;p15"/>
          <p:cNvCxnSpPr/>
          <p:nvPr/>
        </p:nvCxnSpPr>
        <p:spPr>
          <a:xfrm>
            <a:off x="5744240" y="2367359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0" name="Google Shape;700;p15"/>
          <p:cNvCxnSpPr/>
          <p:nvPr/>
        </p:nvCxnSpPr>
        <p:spPr>
          <a:xfrm rot="10800000">
            <a:off x="5826313" y="2362177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1" name="Google Shape;701;p15"/>
          <p:cNvCxnSpPr/>
          <p:nvPr/>
        </p:nvCxnSpPr>
        <p:spPr>
          <a:xfrm>
            <a:off x="6181338" y="2367359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2" name="Google Shape;702;p15"/>
          <p:cNvCxnSpPr/>
          <p:nvPr/>
        </p:nvCxnSpPr>
        <p:spPr>
          <a:xfrm rot="10800000">
            <a:off x="6263411" y="2362177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3" name="Google Shape;703;p15"/>
          <p:cNvCxnSpPr/>
          <p:nvPr/>
        </p:nvCxnSpPr>
        <p:spPr>
          <a:xfrm>
            <a:off x="6568262" y="2367516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4" name="Google Shape;704;p15"/>
          <p:cNvCxnSpPr/>
          <p:nvPr/>
        </p:nvCxnSpPr>
        <p:spPr>
          <a:xfrm rot="10800000">
            <a:off x="6650336" y="2362334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5" name="Google Shape;705;p15"/>
          <p:cNvCxnSpPr/>
          <p:nvPr/>
        </p:nvCxnSpPr>
        <p:spPr>
          <a:xfrm>
            <a:off x="7006855" y="2367359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6" name="Google Shape;706;p15"/>
          <p:cNvCxnSpPr/>
          <p:nvPr/>
        </p:nvCxnSpPr>
        <p:spPr>
          <a:xfrm rot="10800000">
            <a:off x="7088929" y="2362177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7" name="Google Shape;707;p15"/>
          <p:cNvCxnSpPr/>
          <p:nvPr/>
        </p:nvCxnSpPr>
        <p:spPr>
          <a:xfrm>
            <a:off x="7443954" y="2367359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8" name="Google Shape;708;p15"/>
          <p:cNvCxnSpPr/>
          <p:nvPr/>
        </p:nvCxnSpPr>
        <p:spPr>
          <a:xfrm rot="10800000">
            <a:off x="7526027" y="2362177"/>
            <a:ext cx="0" cy="24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09" name="Google Shape;709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017290" y="1961078"/>
            <a:ext cx="865201" cy="295733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5"/>
          <p:cNvSpPr txBox="1"/>
          <p:nvPr/>
        </p:nvSpPr>
        <p:spPr>
          <a:xfrm>
            <a:off x="7581590" y="2375771"/>
            <a:ext cx="4259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CloudEvents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463421" y="1934706"/>
            <a:ext cx="356100" cy="36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6"/>
          <p:cNvPicPr preferRelativeResize="0"/>
          <p:nvPr/>
        </p:nvPicPr>
        <p:blipFill rotWithShape="1">
          <a:blip r:embed="rId3">
            <a:alphaModFix/>
          </a:blip>
          <a:srcRect b="0" l="1221" r="0" t="37200"/>
          <a:stretch/>
        </p:blipFill>
        <p:spPr>
          <a:xfrm>
            <a:off x="3818955" y="1911110"/>
            <a:ext cx="4349830" cy="260603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pic>
        <p:nvPicPr>
          <p:cNvPr descr="Image result for prometheus icon" id="717" name="Google Shape;71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1512" y="2567191"/>
            <a:ext cx="220801" cy="22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6"/>
          <p:cNvPicPr preferRelativeResize="0"/>
          <p:nvPr/>
        </p:nvPicPr>
        <p:blipFill rotWithShape="1">
          <a:blip r:embed="rId5">
            <a:alphaModFix/>
          </a:blip>
          <a:srcRect b="0" l="1759" r="1759" t="0"/>
          <a:stretch/>
        </p:blipFill>
        <p:spPr>
          <a:xfrm>
            <a:off x="8691247" y="2502376"/>
            <a:ext cx="248970" cy="26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49626" y="3626625"/>
            <a:ext cx="215651" cy="26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6"/>
          <p:cNvPicPr preferRelativeResize="0"/>
          <p:nvPr/>
        </p:nvPicPr>
        <p:blipFill rotWithShape="1">
          <a:blip r:embed="rId7">
            <a:alphaModFix/>
          </a:blip>
          <a:srcRect b="-10089" l="0" r="72076" t="1"/>
          <a:stretch/>
        </p:blipFill>
        <p:spPr>
          <a:xfrm>
            <a:off x="8333326" y="3234837"/>
            <a:ext cx="258986" cy="2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61003" y="2092525"/>
            <a:ext cx="392898" cy="3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722" name="Google Shape;722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7266" y="1217129"/>
            <a:ext cx="275577" cy="25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7215" y="1912424"/>
            <a:ext cx="2395360" cy="260472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sp>
        <p:nvSpPr>
          <p:cNvPr id="724" name="Google Shape;724;p16"/>
          <p:cNvSpPr/>
          <p:nvPr/>
        </p:nvSpPr>
        <p:spPr>
          <a:xfrm>
            <a:off x="567215" y="3222365"/>
            <a:ext cx="2429100" cy="894600"/>
          </a:xfrm>
          <a:prstGeom prst="rect">
            <a:avLst/>
          </a:prstGeom>
          <a:solidFill>
            <a:srgbClr val="92D050">
              <a:alpha val="9019"/>
            </a:srgbClr>
          </a:solidFill>
          <a:ln cap="flat" cmpd="sng" w="15875">
            <a:solidFill>
              <a:srgbClr val="92D05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6"/>
          <p:cNvSpPr txBox="1"/>
          <p:nvPr/>
        </p:nvSpPr>
        <p:spPr>
          <a:xfrm>
            <a:off x="403555" y="1471786"/>
            <a:ext cx="2928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b="1" i="0" lang="en" sz="12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Orchestration sequences</a:t>
            </a:r>
            <a:endParaRPr b="1" i="0" sz="1200" u="none" cap="none" strike="noStrik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6" name="Google Shape;726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91960" y="990854"/>
            <a:ext cx="1144727" cy="411753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6"/>
          <p:cNvSpPr txBox="1"/>
          <p:nvPr/>
        </p:nvSpPr>
        <p:spPr>
          <a:xfrm>
            <a:off x="3858474" y="1455725"/>
            <a:ext cx="6221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b="1" i="0" lang="en" sz="12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Orchestration, monitoring</a:t>
            </a: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b="1" i="0" lang="en" sz="12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" sz="12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, evaluation of </a:t>
            </a:r>
            <a:r>
              <a:rPr b="1" i="0" lang="en" sz="12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SLOs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ack New Logo Icon transparent PNG - StickPNG" id="728" name="Google Shape;728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44476" y="4026618"/>
            <a:ext cx="220800" cy="2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6"/>
          <p:cNvPicPr preferRelativeResize="0"/>
          <p:nvPr/>
        </p:nvPicPr>
        <p:blipFill rotWithShape="1">
          <a:blip r:embed="rId13">
            <a:alphaModFix/>
          </a:blip>
          <a:srcRect b="-680" l="0" r="73840" t="1"/>
          <a:stretch/>
        </p:blipFill>
        <p:spPr>
          <a:xfrm>
            <a:off x="519089" y="1196731"/>
            <a:ext cx="231360" cy="317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 Reasons to Manage Your Releases With XL Release v.4.5 - XebiaLabs" id="730" name="Google Shape;730;p16"/>
          <p:cNvPicPr preferRelativeResize="0"/>
          <p:nvPr/>
        </p:nvPicPr>
        <p:blipFill rotWithShape="1">
          <a:blip r:embed="rId14">
            <a:alphaModFix/>
          </a:blip>
          <a:srcRect b="35790" l="0" r="74245" t="36420"/>
          <a:stretch/>
        </p:blipFill>
        <p:spPr>
          <a:xfrm>
            <a:off x="1681198" y="1214586"/>
            <a:ext cx="255338" cy="27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tomating Azure DevOps Service Connections - Cloud Collaboration" id="731" name="Google Shape;731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90337" y="1231864"/>
            <a:ext cx="256543" cy="253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39659" y="1216199"/>
            <a:ext cx="240739" cy="254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rness Blazes Past 400% ARR Growth Fueled by Market Demand for ..." id="733" name="Google Shape;733;p16"/>
          <p:cNvPicPr preferRelativeResize="0"/>
          <p:nvPr/>
        </p:nvPicPr>
        <p:blipFill rotWithShape="1">
          <a:blip r:embed="rId17">
            <a:alphaModFix/>
          </a:blip>
          <a:srcRect b="-4542" l="0" r="76560" t="1"/>
          <a:stretch/>
        </p:blipFill>
        <p:spPr>
          <a:xfrm>
            <a:off x="1401468" y="1224169"/>
            <a:ext cx="263259" cy="25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kton Archives - CD Foundation" id="734" name="Google Shape;734;p16"/>
          <p:cNvPicPr preferRelativeResize="0"/>
          <p:nvPr/>
        </p:nvPicPr>
        <p:blipFill rotWithShape="1">
          <a:blip r:embed="rId18">
            <a:alphaModFix/>
          </a:blip>
          <a:srcRect b="0" l="0" r="70246" t="0"/>
          <a:stretch/>
        </p:blipFill>
        <p:spPr>
          <a:xfrm>
            <a:off x="2582018" y="1225588"/>
            <a:ext cx="258375" cy="278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go CD secrets management using Sops - DEV" id="735" name="Google Shape;735;p16"/>
          <p:cNvPicPr preferRelativeResize="0"/>
          <p:nvPr/>
        </p:nvPicPr>
        <p:blipFill rotWithShape="1">
          <a:blip r:embed="rId19">
            <a:alphaModFix/>
          </a:blip>
          <a:srcRect b="-4082" l="0" r="57320" t="0"/>
          <a:stretch/>
        </p:blipFill>
        <p:spPr>
          <a:xfrm>
            <a:off x="2271613" y="1214586"/>
            <a:ext cx="290280" cy="29731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6"/>
          <p:cNvSpPr txBox="1"/>
          <p:nvPr>
            <p:ph type="title"/>
          </p:nvPr>
        </p:nvSpPr>
        <p:spPr>
          <a:xfrm>
            <a:off x="311700" y="445025"/>
            <a:ext cx="8520494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/>
              <a:t>SLOs (queried from </a:t>
            </a:r>
            <a:r>
              <a:rPr lang="en" sz="2000"/>
              <a:t>Observability</a:t>
            </a:r>
            <a:r>
              <a:rPr lang="en" sz="2000"/>
              <a:t>) are in the core of Keptn</a:t>
            </a:r>
            <a:endParaRPr sz="2000"/>
          </a:p>
        </p:txBody>
      </p:sp>
      <p:pic>
        <p:nvPicPr>
          <p:cNvPr descr="Install helm for Linux using the Snap Store | Snapcraft" id="737" name="Google Shape;737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695636" y="3268389"/>
            <a:ext cx="229012" cy="229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NCF Branding | Argo" id="738" name="Google Shape;738;p1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715911" y="3597067"/>
            <a:ext cx="209612" cy="30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6"/>
          <p:cNvPicPr preferRelativeResize="0"/>
          <p:nvPr/>
        </p:nvPicPr>
        <p:blipFill rotWithShape="1">
          <a:blip r:embed="rId22">
            <a:alphaModFix/>
          </a:blip>
          <a:srcRect b="0" l="0" r="70781" t="3862"/>
          <a:stretch/>
        </p:blipFill>
        <p:spPr>
          <a:xfrm>
            <a:off x="8697401" y="4004770"/>
            <a:ext cx="246629" cy="289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740" name="Google Shape;740;p1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695636" y="2920695"/>
            <a:ext cx="236031" cy="2174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cust.io (@locustio) | Twitter" id="741" name="Google Shape;741;p1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691247" y="2157873"/>
            <a:ext cx="229013" cy="229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termost icon - Simple Icons" id="742" name="Google Shape;742;p1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352419" y="2912544"/>
            <a:ext cx="220801" cy="2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Keptn and Prometheus</a:t>
            </a:r>
            <a:endParaRPr/>
          </a:p>
        </p:txBody>
      </p:sp>
      <p:pic>
        <p:nvPicPr>
          <p:cNvPr id="748" name="Google Shape;7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5480" y="1742984"/>
            <a:ext cx="1309320" cy="1578886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8"/>
          <p:cNvSpPr txBox="1"/>
          <p:nvPr/>
        </p:nvSpPr>
        <p:spPr>
          <a:xfrm>
            <a:off x="6889499" y="3301969"/>
            <a:ext cx="170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 Evaluation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8"/>
          <p:cNvSpPr txBox="1"/>
          <p:nvPr/>
        </p:nvSpPr>
        <p:spPr>
          <a:xfrm>
            <a:off x="3928788" y="3542425"/>
            <a:ext cx="143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Prometheus Integration Service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p18"/>
          <p:cNvCxnSpPr/>
          <p:nvPr/>
        </p:nvCxnSpPr>
        <p:spPr>
          <a:xfrm>
            <a:off x="5302800" y="2339100"/>
            <a:ext cx="14346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752" name="Google Shape;752;p18"/>
          <p:cNvPicPr preferRelativeResize="0"/>
          <p:nvPr/>
        </p:nvPicPr>
        <p:blipFill rotWithShape="1">
          <a:blip r:embed="rId4">
            <a:alphaModFix/>
          </a:blip>
          <a:srcRect b="38153" l="37550" r="50568" t="7935"/>
          <a:stretch/>
        </p:blipFill>
        <p:spPr>
          <a:xfrm>
            <a:off x="3957375" y="764200"/>
            <a:ext cx="1497226" cy="297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p18"/>
          <p:cNvCxnSpPr/>
          <p:nvPr/>
        </p:nvCxnSpPr>
        <p:spPr>
          <a:xfrm>
            <a:off x="2165350" y="2339100"/>
            <a:ext cx="1791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54" name="Google Shape;75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0650" y="2464397"/>
            <a:ext cx="1701300" cy="95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30989" y="2466438"/>
            <a:ext cx="1178225" cy="7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100" y="1549650"/>
            <a:ext cx="1578900" cy="15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8"/>
          <p:cNvSpPr txBox="1"/>
          <p:nvPr/>
        </p:nvSpPr>
        <p:spPr>
          <a:xfrm>
            <a:off x="402899" y="3128544"/>
            <a:ext cx="17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18"/>
          <p:cNvCxnSpPr>
            <a:stCxn id="749" idx="2"/>
          </p:cNvCxnSpPr>
          <p:nvPr/>
        </p:nvCxnSpPr>
        <p:spPr>
          <a:xfrm rot="5400000">
            <a:off x="4009649" y="1184269"/>
            <a:ext cx="997200" cy="6463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9" name="Google Shape;759;p18"/>
          <p:cNvCxnSpPr>
            <a:endCxn id="757" idx="2"/>
          </p:cNvCxnSpPr>
          <p:nvPr/>
        </p:nvCxnSpPr>
        <p:spPr>
          <a:xfrm rot="10800000">
            <a:off x="1253549" y="3528744"/>
            <a:ext cx="0" cy="13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0" name="Google Shape;760;p18"/>
          <p:cNvSpPr txBox="1"/>
          <p:nvPr/>
        </p:nvSpPr>
        <p:spPr>
          <a:xfrm>
            <a:off x="1935357" y="4542025"/>
            <a:ext cx="24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Auto-remediation loop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"/>
          <p:cNvSpPr txBox="1"/>
          <p:nvPr>
            <p:ph type="title"/>
          </p:nvPr>
        </p:nvSpPr>
        <p:spPr>
          <a:xfrm>
            <a:off x="821899" y="1505225"/>
            <a:ext cx="47079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Proxima Nova"/>
              <a:buNone/>
            </a:pPr>
            <a:r>
              <a:rPr lang="en"/>
              <a:t>Thank you Keptn Obvious!</a:t>
            </a:r>
            <a:endParaRPr/>
          </a:p>
        </p:txBody>
      </p:sp>
      <p:sp>
        <p:nvSpPr>
          <p:cNvPr id="479" name="Google Shape;479;p2"/>
          <p:cNvSpPr txBox="1"/>
          <p:nvPr>
            <p:ph idx="1" type="subTitle"/>
          </p:nvPr>
        </p:nvSpPr>
        <p:spPr>
          <a:xfrm>
            <a:off x="821904" y="2431015"/>
            <a:ext cx="3837339" cy="312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60"/>
              <a:buNone/>
            </a:pPr>
            <a:r>
              <a:rPr lang="en"/>
              <a:t>Making observability actionable</a:t>
            </a:r>
            <a:br>
              <a:rPr lang="en"/>
            </a:br>
            <a:r>
              <a:rPr lang="en"/>
              <a:t>with </a:t>
            </a:r>
            <a:r>
              <a:rPr lang="en"/>
              <a:t>Prometheus and </a:t>
            </a:r>
            <a:r>
              <a:rPr lang="en"/>
              <a:t>Keptn</a:t>
            </a:r>
            <a:endParaRPr/>
          </a:p>
        </p:txBody>
      </p:sp>
      <p:sp>
        <p:nvSpPr>
          <p:cNvPr id="480" name="Google Shape;480;p2"/>
          <p:cNvSpPr txBox="1"/>
          <p:nvPr>
            <p:ph idx="2" type="body"/>
          </p:nvPr>
        </p:nvSpPr>
        <p:spPr>
          <a:xfrm>
            <a:off x="821904" y="3833624"/>
            <a:ext cx="4051652" cy="2667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"/>
              <a:t>Andreas Grabner</a:t>
            </a:r>
            <a:endParaRPr/>
          </a:p>
        </p:txBody>
      </p:sp>
      <p:sp>
        <p:nvSpPr>
          <p:cNvPr id="481" name="Google Shape;481;p2"/>
          <p:cNvSpPr txBox="1"/>
          <p:nvPr>
            <p:ph idx="3" type="body"/>
          </p:nvPr>
        </p:nvSpPr>
        <p:spPr>
          <a:xfrm>
            <a:off x="821904" y="4118665"/>
            <a:ext cx="4051652" cy="266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"/>
              <a:t>Dynatrace / Keptn</a:t>
            </a:r>
            <a:endParaRPr/>
          </a:p>
        </p:txBody>
      </p:sp>
      <p:sp>
        <p:nvSpPr>
          <p:cNvPr id="482" name="Google Shape;482;p2"/>
          <p:cNvSpPr txBox="1"/>
          <p:nvPr>
            <p:ph idx="4" type="body"/>
          </p:nvPr>
        </p:nvSpPr>
        <p:spPr>
          <a:xfrm>
            <a:off x="821904" y="4395045"/>
            <a:ext cx="4051652" cy="266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"/>
              <a:t>May 2022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7"/>
          <p:cNvSpPr txBox="1"/>
          <p:nvPr>
            <p:ph type="title"/>
          </p:nvPr>
        </p:nvSpPr>
        <p:spPr>
          <a:xfrm>
            <a:off x="311700" y="445025"/>
            <a:ext cx="8520494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Keptn integrates with other tools</a:t>
            </a:r>
            <a:endParaRPr/>
          </a:p>
        </p:txBody>
      </p:sp>
      <p:pic>
        <p:nvPicPr>
          <p:cNvPr id="766" name="Google Shape;766;p17"/>
          <p:cNvPicPr preferRelativeResize="0"/>
          <p:nvPr/>
        </p:nvPicPr>
        <p:blipFill rotWithShape="1">
          <a:blip r:embed="rId3">
            <a:alphaModFix/>
          </a:blip>
          <a:srcRect b="31986" l="0" r="0" t="0"/>
          <a:stretch/>
        </p:blipFill>
        <p:spPr>
          <a:xfrm>
            <a:off x="5046156" y="1943998"/>
            <a:ext cx="1985650" cy="16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7"/>
          <p:cNvSpPr/>
          <p:nvPr/>
        </p:nvSpPr>
        <p:spPr>
          <a:xfrm>
            <a:off x="1026668" y="2436248"/>
            <a:ext cx="2049000" cy="64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 / REST API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7"/>
          <p:cNvSpPr/>
          <p:nvPr/>
        </p:nvSpPr>
        <p:spPr>
          <a:xfrm rot="-5400000">
            <a:off x="3850306" y="2108348"/>
            <a:ext cx="421200" cy="1299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1807" y="3007873"/>
            <a:ext cx="1178225" cy="7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4500" y="3090879"/>
            <a:ext cx="2139399" cy="192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9"/>
          <p:cNvSpPr txBox="1"/>
          <p:nvPr>
            <p:ph type="title"/>
          </p:nvPr>
        </p:nvSpPr>
        <p:spPr>
          <a:xfrm>
            <a:off x="311700" y="445025"/>
            <a:ext cx="8520494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Keptn is extensible</a:t>
            </a:r>
            <a:endParaRPr/>
          </a:p>
        </p:txBody>
      </p:sp>
      <p:pic>
        <p:nvPicPr>
          <p:cNvPr id="776" name="Google Shape;7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425" y="1152475"/>
            <a:ext cx="7095162" cy="39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9"/>
          <p:cNvSpPr txBox="1"/>
          <p:nvPr/>
        </p:nvSpPr>
        <p:spPr>
          <a:xfrm>
            <a:off x="6853900" y="4532850"/>
            <a:ext cx="22164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https://artifacthub.io/packages/search?ts_query_web=Keptn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0"/>
          <p:cNvSpPr txBox="1"/>
          <p:nvPr>
            <p:ph type="title"/>
          </p:nvPr>
        </p:nvSpPr>
        <p:spPr>
          <a:xfrm>
            <a:off x="311700" y="445025"/>
            <a:ext cx="8520494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Come aboard!</a:t>
            </a:r>
            <a:endParaRPr/>
          </a:p>
        </p:txBody>
      </p:sp>
      <p:sp>
        <p:nvSpPr>
          <p:cNvPr id="783" name="Google Shape;783;p20"/>
          <p:cNvSpPr txBox="1"/>
          <p:nvPr>
            <p:ph idx="1" type="body"/>
          </p:nvPr>
        </p:nvSpPr>
        <p:spPr>
          <a:xfrm>
            <a:off x="311700" y="1357275"/>
            <a:ext cx="28641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Quickstart (K3D, K8s)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Tutorials: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Prometheus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Dynatrace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ArgoCD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Jenkins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Soon: Datadog</a:t>
            </a:r>
            <a:endParaRPr/>
          </a:p>
        </p:txBody>
      </p:sp>
      <p:pic>
        <p:nvPicPr>
          <p:cNvPr id="784" name="Google Shape;7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513" y="906400"/>
            <a:ext cx="5460476" cy="372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0"/>
          <p:cNvSpPr/>
          <p:nvPr/>
        </p:nvSpPr>
        <p:spPr>
          <a:xfrm>
            <a:off x="3102425" y="688150"/>
            <a:ext cx="1982700" cy="12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20"/>
          <p:cNvSpPr txBox="1"/>
          <p:nvPr/>
        </p:nvSpPr>
        <p:spPr>
          <a:xfrm>
            <a:off x="3252000" y="1093925"/>
            <a:ext cx="1703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keptn.sh/docs/quickstart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1"/>
          <p:cNvSpPr txBox="1"/>
          <p:nvPr>
            <p:ph type="title"/>
          </p:nvPr>
        </p:nvSpPr>
        <p:spPr>
          <a:xfrm>
            <a:off x="311700" y="445025"/>
            <a:ext cx="8520494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More about Keptn</a:t>
            </a:r>
            <a:endParaRPr/>
          </a:p>
        </p:txBody>
      </p:sp>
      <p:sp>
        <p:nvSpPr>
          <p:cNvPr id="792" name="Google Shape;792;p21"/>
          <p:cNvSpPr txBox="1"/>
          <p:nvPr>
            <p:ph idx="1" type="body"/>
          </p:nvPr>
        </p:nvSpPr>
        <p:spPr>
          <a:xfrm>
            <a:off x="311700" y="1152475"/>
            <a:ext cx="2395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Techworld with Nana,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March 2022</a:t>
            </a:r>
            <a:endParaRPr/>
          </a:p>
        </p:txBody>
      </p:sp>
      <p:pic>
        <p:nvPicPr>
          <p:cNvPr id="793" name="Google Shape;7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8050" y="1152475"/>
            <a:ext cx="6125051" cy="34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21"/>
          <p:cNvSpPr txBox="1"/>
          <p:nvPr/>
        </p:nvSpPr>
        <p:spPr>
          <a:xfrm>
            <a:off x="3802425" y="4591600"/>
            <a:ext cx="47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https://www.youtube.com/watch?v=3EEZmSwMXp8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2"/>
          <p:cNvSpPr txBox="1"/>
          <p:nvPr>
            <p:ph type="title"/>
          </p:nvPr>
        </p:nvSpPr>
        <p:spPr>
          <a:xfrm>
            <a:off x="311700" y="445025"/>
            <a:ext cx="8520494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Learn more at Kubecon</a:t>
            </a:r>
            <a:endParaRPr/>
          </a:p>
        </p:txBody>
      </p:sp>
      <p:sp>
        <p:nvSpPr>
          <p:cNvPr id="800" name="Google Shape;800;p22"/>
          <p:cNvSpPr txBox="1"/>
          <p:nvPr>
            <p:ph idx="1" type="body"/>
          </p:nvPr>
        </p:nvSpPr>
        <p:spPr>
          <a:xfrm>
            <a:off x="311700" y="1152475"/>
            <a:ext cx="8520494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Hallway track: Meet Keptn crew!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Keptn Kiosk at the projects pavilion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office hours on May 19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rPr lang="en"/>
              <a:t>#event-kubecon, </a:t>
            </a:r>
            <a:r>
              <a:rPr lang="en" u="sng">
                <a:solidFill>
                  <a:schemeClr val="hlink"/>
                </a:solidFill>
                <a:hlinkClick r:id="rId3"/>
              </a:rPr>
              <a:t>keptn.sh/community/#slack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01" name="Google Shape;80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8367" y="247375"/>
            <a:ext cx="3189826" cy="103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4275" y="1331793"/>
            <a:ext cx="3218025" cy="1107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2"/>
          <p:cNvPicPr preferRelativeResize="0"/>
          <p:nvPr/>
        </p:nvPicPr>
        <p:blipFill rotWithShape="1">
          <a:blip r:embed="rId6">
            <a:alphaModFix/>
          </a:blip>
          <a:srcRect b="31986" l="0" r="0" t="0"/>
          <a:stretch/>
        </p:blipFill>
        <p:spPr>
          <a:xfrm>
            <a:off x="6230469" y="2906398"/>
            <a:ext cx="1985650" cy="16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3"/>
          <p:cNvSpPr txBox="1"/>
          <p:nvPr>
            <p:ph type="title"/>
          </p:nvPr>
        </p:nvSpPr>
        <p:spPr>
          <a:xfrm>
            <a:off x="311700" y="445025"/>
            <a:ext cx="8520494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Keptn Kiosk @ Projects Pavilion </a:t>
            </a:r>
            <a:endParaRPr/>
          </a:p>
        </p:txBody>
      </p:sp>
      <p:sp>
        <p:nvSpPr>
          <p:cNvPr id="809" name="Google Shape;809;p23"/>
          <p:cNvSpPr txBox="1"/>
          <p:nvPr>
            <p:ph idx="1" type="body"/>
          </p:nvPr>
        </p:nvSpPr>
        <p:spPr>
          <a:xfrm>
            <a:off x="235500" y="1152475"/>
            <a:ext cx="6161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Wednesday, May 18: 10:30 - 20:00 CEST 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+ Welcome Reception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+ Booth Crawl at 18:00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Thursday, May 19: 10:30 - 17:30 CEST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Friday, May 20: 10:30 - 16:00 CEST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10" name="Google Shape;8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8925" y="445025"/>
            <a:ext cx="3310952" cy="44146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816" name="Google Shape;81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24"/>
          <p:cNvSpPr/>
          <p:nvPr/>
        </p:nvSpPr>
        <p:spPr>
          <a:xfrm rot="151355">
            <a:off x="2184026" y="3122691"/>
            <a:ext cx="1785831" cy="85282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observable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82774">
            <a:off x="2788262" y="3098736"/>
            <a:ext cx="577369" cy="58146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24"/>
          <p:cNvSpPr txBox="1"/>
          <p:nvPr/>
        </p:nvSpPr>
        <p:spPr>
          <a:xfrm>
            <a:off x="21050" y="613025"/>
            <a:ext cx="44724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80"/>
              <a:buFont typeface="Arial"/>
              <a:buNone/>
            </a:pPr>
            <a:r>
              <a:rPr b="1" i="0" lang="en" sz="378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r>
              <a:rPr b="1" i="0" lang="en" sz="298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1" i="0" sz="298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0" lang="en" sz="298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Keptn Obvious!</a:t>
            </a:r>
            <a:endParaRPr b="1" i="0" sz="3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24"/>
          <p:cNvSpPr txBox="1"/>
          <p:nvPr/>
        </p:nvSpPr>
        <p:spPr>
          <a:xfrm>
            <a:off x="7684150" y="4620300"/>
            <a:ext cx="137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keptn.sh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5412" y="3433550"/>
            <a:ext cx="1213576" cy="12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3"/>
          <p:cNvGrpSpPr/>
          <p:nvPr/>
        </p:nvGrpSpPr>
        <p:grpSpPr>
          <a:xfrm>
            <a:off x="5750335" y="334200"/>
            <a:ext cx="3337147" cy="4475099"/>
            <a:chOff x="5686650" y="668423"/>
            <a:chExt cx="2838675" cy="3806651"/>
          </a:xfrm>
        </p:grpSpPr>
        <p:pic>
          <p:nvPicPr>
            <p:cNvPr id="488" name="Google Shape;488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86650" y="668423"/>
              <a:ext cx="2838675" cy="3806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3"/>
            <p:cNvSpPr/>
            <p:nvPr/>
          </p:nvSpPr>
          <p:spPr>
            <a:xfrm>
              <a:off x="5858342" y="787362"/>
              <a:ext cx="2578089" cy="38718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FFFF"/>
                  </a:solidFill>
                  <a:latin typeface="Impact"/>
                </a:rPr>
                <a:t>ATTENTION DEVELOPERS</a:t>
              </a:r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5995878" y="3633221"/>
              <a:ext cx="2220214" cy="387197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FFFF"/>
                  </a:solidFill>
                  <a:latin typeface="Impact"/>
                </a:rPr>
                <a:t>THIS IS YOUR KEPTN</a:t>
              </a:r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6556373" y="4057070"/>
              <a:ext cx="1099232" cy="387197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1905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FFFF"/>
                  </a:solidFill>
                  <a:latin typeface="Impact"/>
                </a:rPr>
                <a:t>SPEAKING</a:t>
              </a:r>
            </a:p>
          </p:txBody>
        </p:sp>
      </p:grpSp>
      <p:pic>
        <p:nvPicPr>
          <p:cNvPr id="492" name="Google Shape;49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8075" y="948363"/>
            <a:ext cx="2132150" cy="21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"/>
          <p:cNvSpPr txBox="1"/>
          <p:nvPr/>
        </p:nvSpPr>
        <p:spPr>
          <a:xfrm>
            <a:off x="570500" y="3111538"/>
            <a:ext cx="44673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Andreas Grabner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DevOps Activist, Dynatrace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Keptn maintainer &amp; co-founder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"/>
          <p:cNvSpPr txBox="1"/>
          <p:nvPr>
            <p:ph type="title"/>
          </p:nvPr>
        </p:nvSpPr>
        <p:spPr>
          <a:xfrm>
            <a:off x="311700" y="445025"/>
            <a:ext cx="8520494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99" name="Google Shape;499;p4"/>
          <p:cNvSpPr txBox="1"/>
          <p:nvPr>
            <p:ph idx="1" type="body"/>
          </p:nvPr>
        </p:nvSpPr>
        <p:spPr>
          <a:xfrm>
            <a:off x="311700" y="1152475"/>
            <a:ext cx="8520494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00" name="Google Shape;500;p4"/>
          <p:cNvPicPr preferRelativeResize="0"/>
          <p:nvPr/>
        </p:nvPicPr>
        <p:blipFill rotWithShape="1">
          <a:blip r:embed="rId3">
            <a:alphaModFix/>
          </a:blip>
          <a:srcRect b="0" l="21319" r="5942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"/>
          <p:cNvSpPr/>
          <p:nvPr/>
        </p:nvSpPr>
        <p:spPr>
          <a:xfrm>
            <a:off x="477001" y="129725"/>
            <a:ext cx="8051721" cy="7153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Impact"/>
              </a:rPr>
              <a:t>ONE DOES NOT SIMPLY DO</a:t>
            </a:r>
          </a:p>
        </p:txBody>
      </p:sp>
      <p:sp>
        <p:nvSpPr>
          <p:cNvPr id="502" name="Google Shape;502;p4"/>
          <p:cNvSpPr/>
          <p:nvPr/>
        </p:nvSpPr>
        <p:spPr>
          <a:xfrm>
            <a:off x="3745077" y="4096300"/>
            <a:ext cx="1653875" cy="9725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285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Impact"/>
              </a:rPr>
              <a:t>SRE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b0b2b1744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Keptn actually makes it simple!</a:t>
            </a:r>
            <a:endParaRPr/>
          </a:p>
        </p:txBody>
      </p:sp>
      <p:pic>
        <p:nvPicPr>
          <p:cNvPr id="508" name="Google Shape;508;g12b0b2b174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1" cy="34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"/>
          <p:cNvSpPr txBox="1"/>
          <p:nvPr>
            <p:ph type="title"/>
          </p:nvPr>
        </p:nvSpPr>
        <p:spPr>
          <a:xfrm>
            <a:off x="348750" y="308444"/>
            <a:ext cx="78867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"/>
              <a:buNone/>
            </a:pPr>
            <a:r>
              <a:rPr lang="en">
                <a:solidFill>
                  <a:schemeClr val="dk1"/>
                </a:solidFill>
              </a:rPr>
              <a:t>Modern cloud native systems are no longer simple!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Icon&#10;&#10;Description automatically generated" id="514" name="Google Shape;5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1856" y="1025302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person&#10;&#10;Description automatically generated with low confidence" id="515" name="Google Shape;51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6955" y="2147858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3338" y="3099159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17" name="Google Shape;51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2783" y="3115584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18" name="Google Shape;51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5601" y="1772611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19" name="Google Shape;51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1037" y="3298895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20" name="Google Shape;52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67869" y="2575668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jellyfish in the water&#10;&#10;Description automatically generated with medium confidence" id="521" name="Google Shape;521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09236" y="4290358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22" name="Google Shape;522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60222" y="1146291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523" name="Google Shape;523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24126" y="3541202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first-aid kit&#10;&#10;Description automatically generated" id="524" name="Google Shape;524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29987" y="3315319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25" name="Google Shape;525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71756" y="2014919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, clipart&#10;&#10;Description automatically generated" id="526" name="Google Shape;526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28761" y="4401962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527" name="Google Shape;527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998718" y="4232612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528" name="Google Shape;528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483332" y="2230805"/>
            <a:ext cx="484615" cy="484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529" name="Google Shape;529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59261" y="4048053"/>
            <a:ext cx="484615" cy="4846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5"/>
          <p:cNvCxnSpPr/>
          <p:nvPr/>
        </p:nvCxnSpPr>
        <p:spPr>
          <a:xfrm>
            <a:off x="4328115" y="2632473"/>
            <a:ext cx="896100" cy="9678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31" name="Google Shape;531;p5"/>
          <p:cNvCxnSpPr>
            <a:endCxn id="520" idx="1"/>
          </p:cNvCxnSpPr>
          <p:nvPr/>
        </p:nvCxnSpPr>
        <p:spPr>
          <a:xfrm>
            <a:off x="4401469" y="2473276"/>
            <a:ext cx="1166400" cy="3447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32" name="Google Shape;532;p5"/>
          <p:cNvCxnSpPr>
            <a:endCxn id="517" idx="0"/>
          </p:cNvCxnSpPr>
          <p:nvPr/>
        </p:nvCxnSpPr>
        <p:spPr>
          <a:xfrm flipH="1">
            <a:off x="4035091" y="2632884"/>
            <a:ext cx="123900" cy="4827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33" name="Google Shape;533;p5"/>
          <p:cNvCxnSpPr>
            <a:stCxn id="520" idx="3"/>
            <a:endCxn id="528" idx="1"/>
          </p:cNvCxnSpPr>
          <p:nvPr/>
        </p:nvCxnSpPr>
        <p:spPr>
          <a:xfrm flipH="1" rot="10800000">
            <a:off x="6052484" y="2472976"/>
            <a:ext cx="1430700" cy="3450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34" name="Google Shape;534;p5"/>
          <p:cNvCxnSpPr/>
          <p:nvPr/>
        </p:nvCxnSpPr>
        <p:spPr>
          <a:xfrm>
            <a:off x="6068307" y="2817974"/>
            <a:ext cx="457500" cy="4965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35" name="Google Shape;535;p5"/>
          <p:cNvCxnSpPr>
            <a:endCxn id="522" idx="1"/>
          </p:cNvCxnSpPr>
          <p:nvPr/>
        </p:nvCxnSpPr>
        <p:spPr>
          <a:xfrm>
            <a:off x="5898822" y="1283299"/>
            <a:ext cx="1661400" cy="1053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36" name="Google Shape;536;p5"/>
          <p:cNvCxnSpPr/>
          <p:nvPr/>
        </p:nvCxnSpPr>
        <p:spPr>
          <a:xfrm>
            <a:off x="5882557" y="1303973"/>
            <a:ext cx="588900" cy="6693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37" name="Google Shape;537;p5"/>
          <p:cNvCxnSpPr>
            <a:stCxn id="514" idx="2"/>
            <a:endCxn id="525" idx="3"/>
          </p:cNvCxnSpPr>
          <p:nvPr/>
        </p:nvCxnSpPr>
        <p:spPr>
          <a:xfrm flipH="1">
            <a:off x="5456464" y="1509917"/>
            <a:ext cx="167700" cy="7473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38" name="Google Shape;538;p5"/>
          <p:cNvCxnSpPr>
            <a:stCxn id="529" idx="3"/>
            <a:endCxn id="526" idx="1"/>
          </p:cNvCxnSpPr>
          <p:nvPr/>
        </p:nvCxnSpPr>
        <p:spPr>
          <a:xfrm>
            <a:off x="4643876" y="4290361"/>
            <a:ext cx="1185000" cy="3540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39" name="Google Shape;539;p5"/>
          <p:cNvCxnSpPr>
            <a:stCxn id="518" idx="2"/>
            <a:endCxn id="526" idx="0"/>
          </p:cNvCxnSpPr>
          <p:nvPr/>
        </p:nvCxnSpPr>
        <p:spPr>
          <a:xfrm flipH="1">
            <a:off x="6071009" y="2257226"/>
            <a:ext cx="696900" cy="21447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40" name="Google Shape;540;p5"/>
          <p:cNvCxnSpPr>
            <a:stCxn id="522" idx="2"/>
            <a:endCxn id="516" idx="0"/>
          </p:cNvCxnSpPr>
          <p:nvPr/>
        </p:nvCxnSpPr>
        <p:spPr>
          <a:xfrm>
            <a:off x="7802530" y="1630906"/>
            <a:ext cx="783000" cy="14682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41" name="Google Shape;541;p5"/>
          <p:cNvCxnSpPr>
            <a:stCxn id="528" idx="2"/>
            <a:endCxn id="524" idx="0"/>
          </p:cNvCxnSpPr>
          <p:nvPr/>
        </p:nvCxnSpPr>
        <p:spPr>
          <a:xfrm flipH="1">
            <a:off x="7572340" y="2715420"/>
            <a:ext cx="153300" cy="6000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42" name="Google Shape;542;p5"/>
          <p:cNvCxnSpPr>
            <a:stCxn id="527" idx="0"/>
            <a:endCxn id="519" idx="2"/>
          </p:cNvCxnSpPr>
          <p:nvPr/>
        </p:nvCxnSpPr>
        <p:spPr>
          <a:xfrm rot="10800000">
            <a:off x="6713326" y="3783512"/>
            <a:ext cx="527700" cy="4491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43" name="Google Shape;543;p5"/>
          <p:cNvCxnSpPr>
            <a:stCxn id="523" idx="3"/>
          </p:cNvCxnSpPr>
          <p:nvPr/>
        </p:nvCxnSpPr>
        <p:spPr>
          <a:xfrm>
            <a:off x="5708741" y="3783510"/>
            <a:ext cx="1290000" cy="6183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44" name="Google Shape;544;p5"/>
          <p:cNvCxnSpPr>
            <a:endCxn id="521" idx="0"/>
          </p:cNvCxnSpPr>
          <p:nvPr/>
        </p:nvCxnSpPr>
        <p:spPr>
          <a:xfrm flipH="1">
            <a:off x="8451544" y="3606358"/>
            <a:ext cx="134100" cy="6840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45" name="Google Shape;545;p5"/>
          <p:cNvCxnSpPr>
            <a:endCxn id="521" idx="1"/>
          </p:cNvCxnSpPr>
          <p:nvPr/>
        </p:nvCxnSpPr>
        <p:spPr>
          <a:xfrm>
            <a:off x="7598136" y="3799766"/>
            <a:ext cx="611100" cy="732900"/>
          </a:xfrm>
          <a:prstGeom prst="straightConnector1">
            <a:avLst/>
          </a:prstGeom>
          <a:noFill/>
          <a:ln cap="flat" cmpd="sng" w="12700">
            <a:solidFill>
              <a:srgbClr val="3B506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546" name="Google Shape;546;p5"/>
          <p:cNvSpPr txBox="1"/>
          <p:nvPr/>
        </p:nvSpPr>
        <p:spPr>
          <a:xfrm>
            <a:off x="404275" y="1229625"/>
            <a:ext cx="2638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CI/CD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Staging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259" y="2591011"/>
            <a:ext cx="3235596" cy="256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"/>
          <p:cNvSpPr txBox="1"/>
          <p:nvPr/>
        </p:nvSpPr>
        <p:spPr>
          <a:xfrm>
            <a:off x="205825" y="2434000"/>
            <a:ext cx="241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/>
              <a:t>Observability is</a:t>
            </a:r>
            <a:r>
              <a:rPr b="1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must</a:t>
            </a:r>
            <a:endParaRPr b="1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75" y="3600450"/>
            <a:ext cx="14859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351" y="176727"/>
            <a:ext cx="7169300" cy="44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"/>
          <p:cNvSpPr txBox="1"/>
          <p:nvPr/>
        </p:nvSpPr>
        <p:spPr>
          <a:xfrm>
            <a:off x="6951300" y="4743300"/>
            <a:ext cx="22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https://landscape.cncf.io/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12b0b2b1744_1_9"/>
          <p:cNvPicPr preferRelativeResize="0"/>
          <p:nvPr/>
        </p:nvPicPr>
        <p:blipFill rotWithShape="1">
          <a:blip r:embed="rId3">
            <a:alphaModFix/>
          </a:blip>
          <a:srcRect b="24992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12b0b2b1744_1_9"/>
          <p:cNvSpPr txBox="1"/>
          <p:nvPr/>
        </p:nvSpPr>
        <p:spPr>
          <a:xfrm>
            <a:off x="6504450" y="4589325"/>
            <a:ext cx="2631300" cy="56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https://twitter.com/dastbe/status/1303858170155081728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